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311" r:id="rId2"/>
    <p:sldId id="346" r:id="rId3"/>
    <p:sldId id="353" r:id="rId4"/>
    <p:sldId id="354" r:id="rId5"/>
    <p:sldId id="361" r:id="rId6"/>
    <p:sldId id="351" r:id="rId7"/>
    <p:sldId id="363" r:id="rId8"/>
    <p:sldId id="362" r:id="rId9"/>
    <p:sldId id="364" r:id="rId10"/>
    <p:sldId id="365" r:id="rId11"/>
    <p:sldId id="309" r:id="rId12"/>
    <p:sldId id="368" r:id="rId13"/>
    <p:sldId id="369" r:id="rId14"/>
    <p:sldId id="370" r:id="rId15"/>
    <p:sldId id="371" r:id="rId16"/>
    <p:sldId id="382" r:id="rId17"/>
    <p:sldId id="366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55" r:id="rId28"/>
    <p:sldId id="383" r:id="rId29"/>
    <p:sldId id="384" r:id="rId30"/>
    <p:sldId id="387" r:id="rId31"/>
    <p:sldId id="388" r:id="rId32"/>
    <p:sldId id="385" r:id="rId33"/>
    <p:sldId id="389" r:id="rId34"/>
    <p:sldId id="390" r:id="rId35"/>
    <p:sldId id="356" r:id="rId36"/>
    <p:sldId id="391" r:id="rId37"/>
    <p:sldId id="393" r:id="rId38"/>
    <p:sldId id="394" r:id="rId39"/>
    <p:sldId id="395" r:id="rId40"/>
    <p:sldId id="392" r:id="rId41"/>
    <p:sldId id="397" r:id="rId42"/>
    <p:sldId id="398" r:id="rId43"/>
    <p:sldId id="399" r:id="rId44"/>
    <p:sldId id="400" r:id="rId45"/>
    <p:sldId id="401" r:id="rId46"/>
    <p:sldId id="357" r:id="rId47"/>
    <p:sldId id="402" r:id="rId48"/>
    <p:sldId id="404" r:id="rId49"/>
    <p:sldId id="405" r:id="rId50"/>
    <p:sldId id="406" r:id="rId51"/>
    <p:sldId id="403" r:id="rId52"/>
    <p:sldId id="407" r:id="rId53"/>
    <p:sldId id="408" r:id="rId54"/>
    <p:sldId id="358" r:id="rId55"/>
    <p:sldId id="409" r:id="rId56"/>
    <p:sldId id="411" r:id="rId57"/>
    <p:sldId id="410" r:id="rId58"/>
    <p:sldId id="412" r:id="rId59"/>
    <p:sldId id="413" r:id="rId60"/>
    <p:sldId id="414" r:id="rId61"/>
    <p:sldId id="416" r:id="rId62"/>
    <p:sldId id="417" r:id="rId63"/>
    <p:sldId id="418" r:id="rId64"/>
    <p:sldId id="419" r:id="rId65"/>
    <p:sldId id="420" r:id="rId66"/>
    <p:sldId id="359" r:id="rId67"/>
    <p:sldId id="421" r:id="rId68"/>
    <p:sldId id="423" r:id="rId69"/>
    <p:sldId id="424" r:id="rId70"/>
    <p:sldId id="425" r:id="rId71"/>
    <p:sldId id="422" r:id="rId72"/>
    <p:sldId id="427" r:id="rId73"/>
    <p:sldId id="426" r:id="rId74"/>
    <p:sldId id="428" r:id="rId75"/>
    <p:sldId id="429" r:id="rId76"/>
    <p:sldId id="430" r:id="rId77"/>
    <p:sldId id="431" r:id="rId78"/>
    <p:sldId id="360" r:id="rId79"/>
    <p:sldId id="367" r:id="rId80"/>
    <p:sldId id="372" r:id="rId81"/>
    <p:sldId id="432" r:id="rId82"/>
    <p:sldId id="433" r:id="rId83"/>
    <p:sldId id="435" r:id="rId84"/>
    <p:sldId id="434" r:id="rId85"/>
    <p:sldId id="436" r:id="rId86"/>
    <p:sldId id="438" r:id="rId87"/>
    <p:sldId id="439" r:id="rId88"/>
    <p:sldId id="440" r:id="rId89"/>
    <p:sldId id="301" r:id="rId90"/>
    <p:sldId id="441" r:id="rId91"/>
    <p:sldId id="443" r:id="rId92"/>
    <p:sldId id="444" r:id="rId93"/>
    <p:sldId id="445" r:id="rId94"/>
    <p:sldId id="446" r:id="rId95"/>
    <p:sldId id="447" r:id="rId96"/>
    <p:sldId id="448" r:id="rId97"/>
    <p:sldId id="449" r:id="rId98"/>
    <p:sldId id="450" r:id="rId99"/>
    <p:sldId id="451" r:id="rId100"/>
    <p:sldId id="352" r:id="rId10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03"/>
    <a:srgbClr val="004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7AC1A-D48F-4C85-89DF-B7399812BD2F}" v="262" dt="2025-10-05T13:30:37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15" autoAdjust="0"/>
  </p:normalViewPr>
  <p:slideViewPr>
    <p:cSldViewPr snapToGrid="0" showGuides="1">
      <p:cViewPr varScale="1">
        <p:scale>
          <a:sx n="78" d="100"/>
          <a:sy n="78" d="100"/>
        </p:scale>
        <p:origin x="878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8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élène  LIONNET" userId="f20dddb5-f929-4391-af05-658e3e4d30cb" providerId="ADAL" clId="{9E938924-F189-4248-AC42-FB7CFD98DE18}"/>
    <pc:docChg chg="custSel addSld delSld modSld sldOrd">
      <pc:chgData name="Hélène  LIONNET" userId="f20dddb5-f929-4391-af05-658e3e4d30cb" providerId="ADAL" clId="{9E938924-F189-4248-AC42-FB7CFD98DE18}" dt="2025-07-31T15:36:03.335" v="267" actId="207"/>
      <pc:docMkLst>
        <pc:docMk/>
      </pc:docMkLst>
      <pc:sldChg chg="del">
        <pc:chgData name="Hélène  LIONNET" userId="f20dddb5-f929-4391-af05-658e3e4d30cb" providerId="ADAL" clId="{9E938924-F189-4248-AC42-FB7CFD98DE18}" dt="2025-07-31T15:20:33.067" v="1" actId="47"/>
        <pc:sldMkLst>
          <pc:docMk/>
          <pc:sldMk cId="47573718" sldId="260"/>
        </pc:sldMkLst>
      </pc:sldChg>
      <pc:sldChg chg="del">
        <pc:chgData name="Hélène  LIONNET" userId="f20dddb5-f929-4391-af05-658e3e4d30cb" providerId="ADAL" clId="{9E938924-F189-4248-AC42-FB7CFD98DE18}" dt="2025-07-31T15:29:57.396" v="134" actId="47"/>
        <pc:sldMkLst>
          <pc:docMk/>
          <pc:sldMk cId="4159815666" sldId="267"/>
        </pc:sldMkLst>
      </pc:sldChg>
      <pc:sldChg chg="del">
        <pc:chgData name="Hélène  LIONNET" userId="f20dddb5-f929-4391-af05-658e3e4d30cb" providerId="ADAL" clId="{9E938924-F189-4248-AC42-FB7CFD98DE18}" dt="2025-07-31T15:35:05.779" v="263" actId="47"/>
        <pc:sldMkLst>
          <pc:docMk/>
          <pc:sldMk cId="2872409626" sldId="281"/>
        </pc:sldMkLst>
      </pc:sldChg>
      <pc:sldChg chg="del">
        <pc:chgData name="Hélène  LIONNET" userId="f20dddb5-f929-4391-af05-658e3e4d30cb" providerId="ADAL" clId="{9E938924-F189-4248-AC42-FB7CFD98DE18}" dt="2025-07-31T15:20:34.301" v="2" actId="47"/>
        <pc:sldMkLst>
          <pc:docMk/>
          <pc:sldMk cId="1851371299" sldId="295"/>
        </pc:sldMkLst>
      </pc:sldChg>
      <pc:sldChg chg="del">
        <pc:chgData name="Hélène  LIONNET" userId="f20dddb5-f929-4391-af05-658e3e4d30cb" providerId="ADAL" clId="{9E938924-F189-4248-AC42-FB7CFD98DE18}" dt="2025-07-31T15:20:41.891" v="6" actId="47"/>
        <pc:sldMkLst>
          <pc:docMk/>
          <pc:sldMk cId="13954685" sldId="296"/>
        </pc:sldMkLst>
      </pc:sldChg>
      <pc:sldChg chg="del">
        <pc:chgData name="Hélène  LIONNET" userId="f20dddb5-f929-4391-af05-658e3e4d30cb" providerId="ADAL" clId="{9E938924-F189-4248-AC42-FB7CFD98DE18}" dt="2025-07-31T15:20:37.528" v="4" actId="47"/>
        <pc:sldMkLst>
          <pc:docMk/>
          <pc:sldMk cId="316401484" sldId="297"/>
        </pc:sldMkLst>
      </pc:sldChg>
      <pc:sldChg chg="del">
        <pc:chgData name="Hélène  LIONNET" userId="f20dddb5-f929-4391-af05-658e3e4d30cb" providerId="ADAL" clId="{9E938924-F189-4248-AC42-FB7CFD98DE18}" dt="2025-07-31T15:20:40.661" v="5" actId="47"/>
        <pc:sldMkLst>
          <pc:docMk/>
          <pc:sldMk cId="33403071" sldId="298"/>
        </pc:sldMkLst>
      </pc:sldChg>
      <pc:sldChg chg="del">
        <pc:chgData name="Hélène  LIONNET" userId="f20dddb5-f929-4391-af05-658e3e4d30cb" providerId="ADAL" clId="{9E938924-F189-4248-AC42-FB7CFD98DE18}" dt="2025-07-31T15:20:36.270" v="3" actId="47"/>
        <pc:sldMkLst>
          <pc:docMk/>
          <pc:sldMk cId="77011227" sldId="300"/>
        </pc:sldMkLst>
      </pc:sldChg>
      <pc:sldChg chg="modSp mod">
        <pc:chgData name="Hélène  LIONNET" userId="f20dddb5-f929-4391-af05-658e3e4d30cb" providerId="ADAL" clId="{9E938924-F189-4248-AC42-FB7CFD98DE18}" dt="2025-07-31T15:21:09.180" v="17" actId="20577"/>
        <pc:sldMkLst>
          <pc:docMk/>
          <pc:sldMk cId="2481505674" sldId="305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4290970511" sldId="313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4203694029" sldId="314"/>
        </pc:sldMkLst>
      </pc:sldChg>
      <pc:sldChg chg="addSp modSp mod">
        <pc:chgData name="Hélène  LIONNET" userId="f20dddb5-f929-4391-af05-658e3e4d30cb" providerId="ADAL" clId="{9E938924-F189-4248-AC42-FB7CFD98DE18}" dt="2025-07-31T15:36:03.335" v="267" actId="207"/>
        <pc:sldMkLst>
          <pc:docMk/>
          <pc:sldMk cId="4144637071" sldId="319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2065658695" sldId="344"/>
        </pc:sldMkLst>
      </pc:sldChg>
      <pc:sldChg chg="modSp mod">
        <pc:chgData name="Hélène  LIONNET" userId="f20dddb5-f929-4391-af05-658e3e4d30cb" providerId="ADAL" clId="{9E938924-F189-4248-AC42-FB7CFD98DE18}" dt="2025-07-31T15:31:28.013" v="224" actId="20577"/>
        <pc:sldMkLst>
          <pc:docMk/>
          <pc:sldMk cId="1578733419" sldId="348"/>
        </pc:sldMkLst>
      </pc:sldChg>
      <pc:sldChg chg="addSp delSp modSp mod">
        <pc:chgData name="Hélène  LIONNET" userId="f20dddb5-f929-4391-af05-658e3e4d30cb" providerId="ADAL" clId="{9E938924-F189-4248-AC42-FB7CFD98DE18}" dt="2025-07-31T15:26:02.339" v="61" actId="20577"/>
        <pc:sldMkLst>
          <pc:docMk/>
          <pc:sldMk cId="1854074927" sldId="349"/>
        </pc:sldMkLst>
      </pc:sldChg>
      <pc:sldChg chg="ord">
        <pc:chgData name="Hélène  LIONNET" userId="f20dddb5-f929-4391-af05-658e3e4d30cb" providerId="ADAL" clId="{9E938924-F189-4248-AC42-FB7CFD98DE18}" dt="2025-07-31T15:20:47.147" v="8"/>
        <pc:sldMkLst>
          <pc:docMk/>
          <pc:sldMk cId="2968705493" sldId="351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3997420931" sldId="354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75201785" sldId="355"/>
        </pc:sldMkLst>
      </pc:sldChg>
      <pc:sldChg chg="modSp mod">
        <pc:chgData name="Hélène  LIONNET" userId="f20dddb5-f929-4391-af05-658e3e4d30cb" providerId="ADAL" clId="{9E938924-F189-4248-AC42-FB7CFD98DE18}" dt="2025-07-31T15:35:49.929" v="264" actId="1076"/>
        <pc:sldMkLst>
          <pc:docMk/>
          <pc:sldMk cId="1291034107" sldId="359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4243583632" sldId="363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1280029435" sldId="364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1217372564" sldId="365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4025217203" sldId="376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1823502433" sldId="377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3483409506" sldId="378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1406725749" sldId="379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2101901570" sldId="380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1195877452" sldId="381"/>
        </pc:sldMkLst>
      </pc:sldChg>
      <pc:sldChg chg="add">
        <pc:chgData name="Hélène  LIONNET" userId="f20dddb5-f929-4391-af05-658e3e4d30cb" providerId="ADAL" clId="{9E938924-F189-4248-AC42-FB7CFD98DE18}" dt="2025-07-31T15:20:26.898" v="0"/>
        <pc:sldMkLst>
          <pc:docMk/>
          <pc:sldMk cId="1077967955" sldId="382"/>
        </pc:sldMkLst>
      </pc:sldChg>
      <pc:sldChg chg="addSp modSp add mod">
        <pc:chgData name="Hélène  LIONNET" userId="f20dddb5-f929-4391-af05-658e3e4d30cb" providerId="ADAL" clId="{9E938924-F189-4248-AC42-FB7CFD98DE18}" dt="2025-07-31T15:28:41.057" v="132" actId="113"/>
        <pc:sldMkLst>
          <pc:docMk/>
          <pc:sldMk cId="3761390940" sldId="383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1601180952" sldId="384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1850547824" sldId="385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1699375005" sldId="386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328208636" sldId="387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2972440592" sldId="388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3026436590" sldId="389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1325604855" sldId="390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2201947779" sldId="391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764899338" sldId="392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1398324297" sldId="393"/>
        </pc:sldMkLst>
      </pc:sldChg>
      <pc:sldChg chg="add">
        <pc:chgData name="Hélène  LIONNET" userId="f20dddb5-f929-4391-af05-658e3e4d30cb" providerId="ADAL" clId="{9E938924-F189-4248-AC42-FB7CFD98DE18}" dt="2025-07-31T15:29:49.304" v="133"/>
        <pc:sldMkLst>
          <pc:docMk/>
          <pc:sldMk cId="1133046222" sldId="394"/>
        </pc:sldMkLst>
      </pc:sldChg>
      <pc:sldMasterChg chg="delSldLayout">
        <pc:chgData name="Hélène  LIONNET" userId="f20dddb5-f929-4391-af05-658e3e4d30cb" providerId="ADAL" clId="{9E938924-F189-4248-AC42-FB7CFD98DE18}" dt="2025-07-31T15:29:57.396" v="134" actId="47"/>
        <pc:sldMasterMkLst>
          <pc:docMk/>
          <pc:sldMasterMk cId="192250489" sldId="2147483648"/>
        </pc:sldMasterMkLst>
        <pc:sldLayoutChg chg="del">
          <pc:chgData name="Hélène  LIONNET" userId="f20dddb5-f929-4391-af05-658e3e4d30cb" providerId="ADAL" clId="{9E938924-F189-4248-AC42-FB7CFD98DE18}" dt="2025-07-31T15:29:57.396" v="134" actId="47"/>
          <pc:sldLayoutMkLst>
            <pc:docMk/>
            <pc:sldMasterMk cId="192250489" sldId="2147483648"/>
            <pc:sldLayoutMk cId="2224156950" sldId="2147483669"/>
          </pc:sldLayoutMkLst>
        </pc:sldLayoutChg>
      </pc:sldMasterChg>
    </pc:docChg>
  </pc:docChgLst>
  <pc:docChgLst>
    <pc:chgData name="Hélène  LIONNET" userId="f20dddb5-f929-4391-af05-658e3e4d30cb" providerId="ADAL" clId="{BEEC8CA5-5486-4E03-B608-0E8E4C2EC132}"/>
    <pc:docChg chg="undo custSel addSld delSld modSld sldOrd">
      <pc:chgData name="Hélène  LIONNET" userId="f20dddb5-f929-4391-af05-658e3e4d30cb" providerId="ADAL" clId="{BEEC8CA5-5486-4E03-B608-0E8E4C2EC132}" dt="2025-10-05T13:53:42.487" v="3567" actId="20577"/>
      <pc:docMkLst>
        <pc:docMk/>
      </pc:docMkLst>
      <pc:sldChg chg="del">
        <pc:chgData name="Hélène  LIONNET" userId="f20dddb5-f929-4391-af05-658e3e4d30cb" providerId="ADAL" clId="{BEEC8CA5-5486-4E03-B608-0E8E4C2EC132}" dt="2025-09-22T14:20:21.610" v="66" actId="2696"/>
        <pc:sldMkLst>
          <pc:docMk/>
          <pc:sldMk cId="1609504193" sldId="258"/>
        </pc:sldMkLst>
      </pc:sldChg>
      <pc:sldChg chg="del">
        <pc:chgData name="Hélène  LIONNET" userId="f20dddb5-f929-4391-af05-658e3e4d30cb" providerId="ADAL" clId="{BEEC8CA5-5486-4E03-B608-0E8E4C2EC132}" dt="2025-09-22T14:20:24.516" v="67" actId="2696"/>
        <pc:sldMkLst>
          <pc:docMk/>
          <pc:sldMk cId="708492275" sldId="262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4096494743" sldId="277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655698854" sldId="282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055903342" sldId="286"/>
        </pc:sldMkLst>
      </pc:sldChg>
      <pc:sldChg chg="del">
        <pc:chgData name="Hélène  LIONNET" userId="f20dddb5-f929-4391-af05-658e3e4d30cb" providerId="ADAL" clId="{BEEC8CA5-5486-4E03-B608-0E8E4C2EC132}" dt="2025-09-22T14:24:17.009" v="184" actId="2696"/>
        <pc:sldMkLst>
          <pc:docMk/>
          <pc:sldMk cId="1136823278" sldId="292"/>
        </pc:sldMkLst>
      </pc:sldChg>
      <pc:sldChg chg="addSp delSp modSp mod">
        <pc:chgData name="Hélène  LIONNET" userId="f20dddb5-f929-4391-af05-658e3e4d30cb" providerId="ADAL" clId="{BEEC8CA5-5486-4E03-B608-0E8E4C2EC132}" dt="2025-10-05T12:40:58.443" v="2660" actId="962"/>
        <pc:sldMkLst>
          <pc:docMk/>
          <pc:sldMk cId="1547849098" sldId="301"/>
        </pc:sldMkLst>
        <pc:spChg chg="add mod">
          <ac:chgData name="Hélène  LIONNET" userId="f20dddb5-f929-4391-af05-658e3e4d30cb" providerId="ADAL" clId="{BEEC8CA5-5486-4E03-B608-0E8E4C2EC132}" dt="2025-10-05T12:38:42.306" v="2644" actId="20577"/>
          <ac:spMkLst>
            <pc:docMk/>
            <pc:sldMk cId="1547849098" sldId="301"/>
            <ac:spMk id="2" creationId="{C21461A2-3B92-BFC9-7A27-FC97465653AC}"/>
          </ac:spMkLst>
        </pc:spChg>
        <pc:spChg chg="add del mod">
          <ac:chgData name="Hélène  LIONNET" userId="f20dddb5-f929-4391-af05-658e3e4d30cb" providerId="ADAL" clId="{BEEC8CA5-5486-4E03-B608-0E8E4C2EC132}" dt="2025-10-05T12:38:15.468" v="2620" actId="14100"/>
          <ac:spMkLst>
            <pc:docMk/>
            <pc:sldMk cId="1547849098" sldId="301"/>
            <ac:spMk id="3" creationId="{069EBA79-D95B-7957-B1B2-E200CD8B3920}"/>
          </ac:spMkLst>
        </pc:spChg>
        <pc:spChg chg="add del mod">
          <ac:chgData name="Hélène  LIONNET" userId="f20dddb5-f929-4391-af05-658e3e4d30cb" providerId="ADAL" clId="{BEEC8CA5-5486-4E03-B608-0E8E4C2EC132}" dt="2025-10-05T12:39:11.541" v="2645" actId="931"/>
          <ac:spMkLst>
            <pc:docMk/>
            <pc:sldMk cId="1547849098" sldId="301"/>
            <ac:spMk id="4" creationId="{FF953E2D-266C-4470-376D-8E43C16121D1}"/>
          </ac:spMkLst>
        </pc:spChg>
        <pc:spChg chg="add del mod">
          <ac:chgData name="Hélène  LIONNET" userId="f20dddb5-f929-4391-af05-658e3e4d30cb" providerId="ADAL" clId="{BEEC8CA5-5486-4E03-B608-0E8E4C2EC132}" dt="2025-10-05T12:39:55.219" v="2652" actId="931"/>
          <ac:spMkLst>
            <pc:docMk/>
            <pc:sldMk cId="1547849098" sldId="301"/>
            <ac:spMk id="6" creationId="{ACCF5D93-838C-6782-29CF-8AA5417D0DD4}"/>
          </ac:spMkLst>
        </pc:spChg>
        <pc:spChg chg="add del mod">
          <ac:chgData name="Hélène  LIONNET" userId="f20dddb5-f929-4391-af05-658e3e4d30cb" providerId="ADAL" clId="{BEEC8CA5-5486-4E03-B608-0E8E4C2EC132}" dt="2025-10-05T12:40:57.562" v="2658" actId="931"/>
          <ac:spMkLst>
            <pc:docMk/>
            <pc:sldMk cId="1547849098" sldId="301"/>
            <ac:spMk id="8" creationId="{55ADBCAD-A75A-51AD-F657-366F626C10AB}"/>
          </ac:spMkLst>
        </pc:spChg>
        <pc:spChg chg="add del mod">
          <ac:chgData name="Hélène  LIONNET" userId="f20dddb5-f929-4391-af05-658e3e4d30cb" providerId="ADAL" clId="{BEEC8CA5-5486-4E03-B608-0E8E4C2EC132}" dt="2025-10-05T12:39:19.799" v="2648" actId="478"/>
          <ac:spMkLst>
            <pc:docMk/>
            <pc:sldMk cId="1547849098" sldId="301"/>
            <ac:spMk id="9" creationId="{C3E339AC-12AA-625F-2622-6A8DEDD26DB3}"/>
          </ac:spMkLst>
        </pc:spChg>
        <pc:spChg chg="add del mod">
          <ac:chgData name="Hélène  LIONNET" userId="f20dddb5-f929-4391-af05-658e3e4d30cb" providerId="ADAL" clId="{BEEC8CA5-5486-4E03-B608-0E8E4C2EC132}" dt="2025-10-05T12:40:33.995" v="2655" actId="931"/>
          <ac:spMkLst>
            <pc:docMk/>
            <pc:sldMk cId="1547849098" sldId="301"/>
            <ac:spMk id="10" creationId="{429BD9F5-DDDA-6CBA-2B84-34850296B87E}"/>
          </ac:spMkLst>
        </pc:spChg>
        <pc:spChg chg="add del mod">
          <ac:chgData name="Hélène  LIONNET" userId="f20dddb5-f929-4391-af05-658e3e4d30cb" providerId="ADAL" clId="{BEEC8CA5-5486-4E03-B608-0E8E4C2EC132}" dt="2025-10-05T12:39:35.603" v="2649" actId="931"/>
          <ac:spMkLst>
            <pc:docMk/>
            <pc:sldMk cId="1547849098" sldId="301"/>
            <ac:spMk id="12" creationId="{495B0369-FB22-E6BF-9C5B-B03C1BA6C2F9}"/>
          </ac:spMkLst>
        </pc:spChg>
        <pc:spChg chg="add mod">
          <ac:chgData name="Hélène  LIONNET" userId="f20dddb5-f929-4391-af05-658e3e4d30cb" providerId="ADAL" clId="{BEEC8CA5-5486-4E03-B608-0E8E4C2EC132}" dt="2025-10-05T12:39:36.479" v="2651" actId="962"/>
          <ac:spMkLst>
            <pc:docMk/>
            <pc:sldMk cId="1547849098" sldId="301"/>
            <ac:spMk id="15" creationId="{AF022C75-9872-6D34-DA10-692034227ABD}"/>
          </ac:spMkLst>
        </pc:spChg>
        <pc:spChg chg="add mod">
          <ac:chgData name="Hélène  LIONNET" userId="f20dddb5-f929-4391-af05-658e3e4d30cb" providerId="ADAL" clId="{BEEC8CA5-5486-4E03-B608-0E8E4C2EC132}" dt="2025-10-05T12:39:56.094" v="2654" actId="962"/>
          <ac:spMkLst>
            <pc:docMk/>
            <pc:sldMk cId="1547849098" sldId="301"/>
            <ac:spMk id="18" creationId="{7BF464B6-4E8F-11E6-043D-769A6CA0D5B2}"/>
          </ac:spMkLst>
        </pc:spChg>
        <pc:spChg chg="add mod">
          <ac:chgData name="Hélène  LIONNET" userId="f20dddb5-f929-4391-af05-658e3e4d30cb" providerId="ADAL" clId="{BEEC8CA5-5486-4E03-B608-0E8E4C2EC132}" dt="2025-10-05T12:40:34.996" v="2657" actId="962"/>
          <ac:spMkLst>
            <pc:docMk/>
            <pc:sldMk cId="1547849098" sldId="301"/>
            <ac:spMk id="21" creationId="{31EF112B-A0C6-8075-804A-1EA666F04689}"/>
          </ac:spMkLst>
        </pc:spChg>
        <pc:spChg chg="add mod">
          <ac:chgData name="Hélène  LIONNET" userId="f20dddb5-f929-4391-af05-658e3e4d30cb" providerId="ADAL" clId="{BEEC8CA5-5486-4E03-B608-0E8E4C2EC132}" dt="2025-10-05T12:40:58.443" v="2660" actId="962"/>
          <ac:spMkLst>
            <pc:docMk/>
            <pc:sldMk cId="1547849098" sldId="301"/>
            <ac:spMk id="24" creationId="{C9A32720-A879-031B-35B9-C457D6FD5E33}"/>
          </ac:spMkLst>
        </pc:spChg>
        <pc:spChg chg="mod">
          <ac:chgData name="Hélène  LIONNET" userId="f20dddb5-f929-4391-af05-658e3e4d30cb" providerId="ADAL" clId="{BEEC8CA5-5486-4E03-B608-0E8E4C2EC132}" dt="2025-10-05T12:37:07.720" v="2558"/>
          <ac:spMkLst>
            <pc:docMk/>
            <pc:sldMk cId="1547849098" sldId="301"/>
            <ac:spMk id="25" creationId="{F2A9A5F8-5FEC-F315-5BE7-7D77E3E2678E}"/>
          </ac:spMkLst>
        </pc:spChg>
        <pc:spChg chg="del mod">
          <ac:chgData name="Hélène  LIONNET" userId="f20dddb5-f929-4391-af05-658e3e4d30cb" providerId="ADAL" clId="{BEEC8CA5-5486-4E03-B608-0E8E4C2EC132}" dt="2025-10-05T12:38:07.079" v="2619"/>
          <ac:spMkLst>
            <pc:docMk/>
            <pc:sldMk cId="1547849098" sldId="301"/>
            <ac:spMk id="9227" creationId="{BB2FD7F2-10DB-EBAF-F6A8-4942EA6B60C0}"/>
          </ac:spMkLst>
        </pc:spChg>
        <pc:spChg chg="mod">
          <ac:chgData name="Hélène  LIONNET" userId="f20dddb5-f929-4391-af05-658e3e4d30cb" providerId="ADAL" clId="{BEEC8CA5-5486-4E03-B608-0E8E4C2EC132}" dt="2025-10-05T12:38:19.615" v="2621" actId="1076"/>
          <ac:spMkLst>
            <pc:docMk/>
            <pc:sldMk cId="1547849098" sldId="301"/>
            <ac:spMk id="9229" creationId="{DCC25121-D501-F7A6-EDAD-9F37FF0CB4B6}"/>
          </ac:spMkLst>
        </pc:spChg>
        <pc:picChg chg="add del mod">
          <ac:chgData name="Hélène  LIONNET" userId="f20dddb5-f929-4391-af05-658e3e4d30cb" providerId="ADAL" clId="{BEEC8CA5-5486-4E03-B608-0E8E4C2EC132}" dt="2025-10-05T12:39:19.799" v="2648" actId="478"/>
          <ac:picMkLst>
            <pc:docMk/>
            <pc:sldMk cId="1547849098" sldId="301"/>
            <ac:picMk id="7" creationId="{5E0B0A41-811D-4ADD-C655-307919C4CB4C}"/>
          </ac:picMkLst>
        </pc:picChg>
        <pc:picChg chg="add mod">
          <ac:chgData name="Hélène  LIONNET" userId="f20dddb5-f929-4391-af05-658e3e4d30cb" providerId="ADAL" clId="{BEEC8CA5-5486-4E03-B608-0E8E4C2EC132}" dt="2025-10-05T12:39:36.479" v="2651" actId="962"/>
          <ac:picMkLst>
            <pc:docMk/>
            <pc:sldMk cId="1547849098" sldId="301"/>
            <ac:picMk id="14" creationId="{AEA31E51-F602-4BF0-F9CE-13265EDC92DE}"/>
          </ac:picMkLst>
        </pc:picChg>
        <pc:picChg chg="add mod">
          <ac:chgData name="Hélène  LIONNET" userId="f20dddb5-f929-4391-af05-658e3e4d30cb" providerId="ADAL" clId="{BEEC8CA5-5486-4E03-B608-0E8E4C2EC132}" dt="2025-10-05T12:39:56.094" v="2654" actId="962"/>
          <ac:picMkLst>
            <pc:docMk/>
            <pc:sldMk cId="1547849098" sldId="301"/>
            <ac:picMk id="17" creationId="{ECE3E1EC-1410-05E4-F339-F5F9B237C270}"/>
          </ac:picMkLst>
        </pc:picChg>
        <pc:picChg chg="add mod">
          <ac:chgData name="Hélène  LIONNET" userId="f20dddb5-f929-4391-af05-658e3e4d30cb" providerId="ADAL" clId="{BEEC8CA5-5486-4E03-B608-0E8E4C2EC132}" dt="2025-10-05T12:40:34.996" v="2657" actId="962"/>
          <ac:picMkLst>
            <pc:docMk/>
            <pc:sldMk cId="1547849098" sldId="301"/>
            <ac:picMk id="20" creationId="{EC2655B8-F831-F5D3-D0DB-D63AF6B47C3D}"/>
          </ac:picMkLst>
        </pc:picChg>
        <pc:picChg chg="add mod">
          <ac:chgData name="Hélène  LIONNET" userId="f20dddb5-f929-4391-af05-658e3e4d30cb" providerId="ADAL" clId="{BEEC8CA5-5486-4E03-B608-0E8E4C2EC132}" dt="2025-10-05T12:40:58.443" v="2660" actId="962"/>
          <ac:picMkLst>
            <pc:docMk/>
            <pc:sldMk cId="1547849098" sldId="301"/>
            <ac:picMk id="23" creationId="{16962701-1554-5ED9-C856-374261D30F88}"/>
          </ac:picMkLst>
        </pc:picChg>
        <pc:picChg chg="del">
          <ac:chgData name="Hélène  LIONNET" userId="f20dddb5-f929-4391-af05-658e3e4d30cb" providerId="ADAL" clId="{BEEC8CA5-5486-4E03-B608-0E8E4C2EC132}" dt="2025-10-04T18:19:50.123" v="254" actId="478"/>
          <ac:picMkLst>
            <pc:docMk/>
            <pc:sldMk cId="1547849098" sldId="301"/>
            <ac:picMk id="29" creationId="{535992C6-57AF-0E88-5036-78D516DF291B}"/>
          </ac:picMkLst>
        </pc:picChg>
        <pc:picChg chg="del">
          <ac:chgData name="Hélène  LIONNET" userId="f20dddb5-f929-4391-af05-658e3e4d30cb" providerId="ADAL" clId="{BEEC8CA5-5486-4E03-B608-0E8E4C2EC132}" dt="2025-10-04T18:19:53.132" v="255" actId="478"/>
          <ac:picMkLst>
            <pc:docMk/>
            <pc:sldMk cId="1547849098" sldId="301"/>
            <ac:picMk id="31" creationId="{D952898F-4773-B515-97DA-0076ED5276DB}"/>
          </ac:picMkLst>
        </pc:picChg>
        <pc:picChg chg="del">
          <ac:chgData name="Hélène  LIONNET" userId="f20dddb5-f929-4391-af05-658e3e4d30cb" providerId="ADAL" clId="{BEEC8CA5-5486-4E03-B608-0E8E4C2EC132}" dt="2025-10-04T18:19:56.591" v="257" actId="478"/>
          <ac:picMkLst>
            <pc:docMk/>
            <pc:sldMk cId="1547849098" sldId="301"/>
            <ac:picMk id="34" creationId="{A1B0DEA9-0210-C2FE-B147-B28CDBE91413}"/>
          </ac:picMkLst>
        </pc:picChg>
        <pc:picChg chg="del">
          <ac:chgData name="Hélène  LIONNET" userId="f20dddb5-f929-4391-af05-658e3e4d30cb" providerId="ADAL" clId="{BEEC8CA5-5486-4E03-B608-0E8E4C2EC132}" dt="2025-10-04T18:19:54.961" v="256" actId="478"/>
          <ac:picMkLst>
            <pc:docMk/>
            <pc:sldMk cId="1547849098" sldId="301"/>
            <ac:picMk id="36" creationId="{0F9CC35A-6568-764B-0E99-C04F000BF73F}"/>
          </ac:picMkLst>
        </pc:picChg>
      </pc:sldChg>
      <pc:sldChg chg="del">
        <pc:chgData name="Hélène  LIONNET" userId="f20dddb5-f929-4391-af05-658e3e4d30cb" providerId="ADAL" clId="{BEEC8CA5-5486-4E03-B608-0E8E4C2EC132}" dt="2025-09-22T14:24:22.947" v="186" actId="2696"/>
        <pc:sldMkLst>
          <pc:docMk/>
          <pc:sldMk cId="4072425766" sldId="303"/>
        </pc:sldMkLst>
      </pc:sldChg>
      <pc:sldChg chg="del">
        <pc:chgData name="Hélène  LIONNET" userId="f20dddb5-f929-4391-af05-658e3e4d30cb" providerId="ADAL" clId="{BEEC8CA5-5486-4E03-B608-0E8E4C2EC132}" dt="2025-09-22T14:22:24.152" v="125" actId="2696"/>
        <pc:sldMkLst>
          <pc:docMk/>
          <pc:sldMk cId="2481505674" sldId="305"/>
        </pc:sldMkLst>
      </pc:sldChg>
      <pc:sldChg chg="addSp delSp modSp mod ord">
        <pc:chgData name="Hélène  LIONNET" userId="f20dddb5-f929-4391-af05-658e3e4d30cb" providerId="ADAL" clId="{BEEC8CA5-5486-4E03-B608-0E8E4C2EC132}" dt="2025-10-05T13:16:39.481" v="3027" actId="1076"/>
        <pc:sldMkLst>
          <pc:docMk/>
          <pc:sldMk cId="1130382144" sldId="309"/>
        </pc:sldMkLst>
        <pc:spChg chg="del">
          <ac:chgData name="Hélène  LIONNET" userId="f20dddb5-f929-4391-af05-658e3e4d30cb" providerId="ADAL" clId="{BEEC8CA5-5486-4E03-B608-0E8E4C2EC132}" dt="2025-10-04T18:18:32.822" v="226" actId="478"/>
          <ac:spMkLst>
            <pc:docMk/>
            <pc:sldMk cId="1130382144" sldId="309"/>
            <ac:spMk id="2" creationId="{D04F7820-DA5A-2304-5876-D5CAD01ADD1E}"/>
          </ac:spMkLst>
        </pc:spChg>
        <pc:spChg chg="del">
          <ac:chgData name="Hélène  LIONNET" userId="f20dddb5-f929-4391-af05-658e3e4d30cb" providerId="ADAL" clId="{BEEC8CA5-5486-4E03-B608-0E8E4C2EC132}" dt="2025-10-04T18:18:34.739" v="227" actId="478"/>
          <ac:spMkLst>
            <pc:docMk/>
            <pc:sldMk cId="1130382144" sldId="309"/>
            <ac:spMk id="3" creationId="{3B272F67-B14B-6758-8C36-4A913A9A08EA}"/>
          </ac:spMkLst>
        </pc:spChg>
        <pc:spChg chg="del">
          <ac:chgData name="Hélène  LIONNET" userId="f20dddb5-f929-4391-af05-658e3e4d30cb" providerId="ADAL" clId="{BEEC8CA5-5486-4E03-B608-0E8E4C2EC132}" dt="2025-10-04T18:18:36.416" v="228" actId="478"/>
          <ac:spMkLst>
            <pc:docMk/>
            <pc:sldMk cId="1130382144" sldId="309"/>
            <ac:spMk id="4" creationId="{E6D4A4E9-D5C5-F5B6-891B-5F6C9FA10161}"/>
          </ac:spMkLst>
        </pc:spChg>
        <pc:spChg chg="add del mod">
          <ac:chgData name="Hélène  LIONNET" userId="f20dddb5-f929-4391-af05-658e3e4d30cb" providerId="ADAL" clId="{BEEC8CA5-5486-4E03-B608-0E8E4C2EC132}" dt="2025-10-04T18:33:14.673" v="598"/>
          <ac:spMkLst>
            <pc:docMk/>
            <pc:sldMk cId="1130382144" sldId="309"/>
            <ac:spMk id="5" creationId="{53365363-C397-28FE-E1C5-3B3927113C73}"/>
          </ac:spMkLst>
        </pc:spChg>
        <pc:spChg chg="del mod">
          <ac:chgData name="Hélène  LIONNET" userId="f20dddb5-f929-4391-af05-658e3e4d30cb" providerId="ADAL" clId="{BEEC8CA5-5486-4E03-B608-0E8E4C2EC132}" dt="2025-10-04T18:18:45.176" v="232" actId="478"/>
          <ac:spMkLst>
            <pc:docMk/>
            <pc:sldMk cId="1130382144" sldId="309"/>
            <ac:spMk id="30" creationId="{29028D90-7040-FFF6-9956-AA917A9DD29F}"/>
          </ac:spMkLst>
        </pc:spChg>
        <pc:grpChg chg="del">
          <ac:chgData name="Hélène  LIONNET" userId="f20dddb5-f929-4391-af05-658e3e4d30cb" providerId="ADAL" clId="{BEEC8CA5-5486-4E03-B608-0E8E4C2EC132}" dt="2025-10-04T18:18:38.326" v="229" actId="478"/>
          <ac:grpSpMkLst>
            <pc:docMk/>
            <pc:sldMk cId="1130382144" sldId="309"/>
            <ac:grpSpMk id="11" creationId="{B98C68B2-84AC-C181-B8EA-4701E9C419E5}"/>
          </ac:grpSpMkLst>
        </pc:grpChg>
        <pc:grpChg chg="del">
          <ac:chgData name="Hélène  LIONNET" userId="f20dddb5-f929-4391-af05-658e3e4d30cb" providerId="ADAL" clId="{BEEC8CA5-5486-4E03-B608-0E8E4C2EC132}" dt="2025-10-04T18:18:41.664" v="231" actId="478"/>
          <ac:grpSpMkLst>
            <pc:docMk/>
            <pc:sldMk cId="1130382144" sldId="309"/>
            <ac:grpSpMk id="17" creationId="{BDEF818D-CDC0-58E5-1F37-E60886D26191}"/>
          </ac:grpSpMkLst>
        </pc:grpChg>
        <pc:grpChg chg="del">
          <ac:chgData name="Hélène  LIONNET" userId="f20dddb5-f929-4391-af05-658e3e4d30cb" providerId="ADAL" clId="{BEEC8CA5-5486-4E03-B608-0E8E4C2EC132}" dt="2025-10-04T18:18:40.019" v="230" actId="478"/>
          <ac:grpSpMkLst>
            <pc:docMk/>
            <pc:sldMk cId="1130382144" sldId="309"/>
            <ac:grpSpMk id="23" creationId="{45B3DD8E-9C6C-2389-51D7-27CE26ED05D5}"/>
          </ac:grpSpMkLst>
        </pc:grpChg>
        <pc:picChg chg="add mod">
          <ac:chgData name="Hélène  LIONNET" userId="f20dddb5-f929-4391-af05-658e3e4d30cb" providerId="ADAL" clId="{BEEC8CA5-5486-4E03-B608-0E8E4C2EC132}" dt="2025-10-05T13:16:39.481" v="3027" actId="1076"/>
          <ac:picMkLst>
            <pc:docMk/>
            <pc:sldMk cId="1130382144" sldId="309"/>
            <ac:picMk id="2" creationId="{0A03F57E-1593-D97F-52B5-DDD0840B1B6C}"/>
          </ac:picMkLst>
        </pc:picChg>
      </pc:sldChg>
      <pc:sldChg chg="modSp mod">
        <pc:chgData name="Hélène  LIONNET" userId="f20dddb5-f929-4391-af05-658e3e4d30cb" providerId="ADAL" clId="{BEEC8CA5-5486-4E03-B608-0E8E4C2EC132}" dt="2025-10-04T18:18:18.261" v="225" actId="20577"/>
        <pc:sldMkLst>
          <pc:docMk/>
          <pc:sldMk cId="997558865" sldId="311"/>
        </pc:sldMkLst>
        <pc:spChg chg="mod">
          <ac:chgData name="Hélène  LIONNET" userId="f20dddb5-f929-4391-af05-658e3e4d30cb" providerId="ADAL" clId="{BEEC8CA5-5486-4E03-B608-0E8E4C2EC132}" dt="2025-10-04T18:18:18.261" v="225" actId="20577"/>
          <ac:spMkLst>
            <pc:docMk/>
            <pc:sldMk cId="997558865" sldId="311"/>
            <ac:spMk id="4" creationId="{2B01C4F4-A2FC-1FCC-273A-98CD884CE0CD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4290970511" sldId="313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4203694029" sldId="314"/>
        </pc:sldMkLst>
      </pc:sldChg>
      <pc:sldChg chg="addSp delSp del mod">
        <pc:chgData name="Hélène  LIONNET" userId="f20dddb5-f929-4391-af05-658e3e4d30cb" providerId="ADAL" clId="{BEEC8CA5-5486-4E03-B608-0E8E4C2EC132}" dt="2025-09-22T14:22:27.135" v="126" actId="2696"/>
        <pc:sldMkLst>
          <pc:docMk/>
          <pc:sldMk cId="3060494563" sldId="315"/>
        </pc:sldMkLst>
      </pc:sldChg>
      <pc:sldChg chg="del">
        <pc:chgData name="Hélène  LIONNET" userId="f20dddb5-f929-4391-af05-658e3e4d30cb" providerId="ADAL" clId="{BEEC8CA5-5486-4E03-B608-0E8E4C2EC132}" dt="2025-09-22T14:23:49.490" v="172" actId="2696"/>
        <pc:sldMkLst>
          <pc:docMk/>
          <pc:sldMk cId="4144637071" sldId="319"/>
        </pc:sldMkLst>
      </pc:sldChg>
      <pc:sldChg chg="del">
        <pc:chgData name="Hélène  LIONNET" userId="f20dddb5-f929-4391-af05-658e3e4d30cb" providerId="ADAL" clId="{BEEC8CA5-5486-4E03-B608-0E8E4C2EC132}" dt="2025-09-22T14:23:13.666" v="149" actId="2696"/>
        <pc:sldMkLst>
          <pc:docMk/>
          <pc:sldMk cId="2405499246" sldId="320"/>
        </pc:sldMkLst>
      </pc:sldChg>
      <pc:sldChg chg="del">
        <pc:chgData name="Hélène  LIONNET" userId="f20dddb5-f929-4391-af05-658e3e4d30cb" providerId="ADAL" clId="{BEEC8CA5-5486-4E03-B608-0E8E4C2EC132}" dt="2025-09-22T14:23:51.724" v="173" actId="2696"/>
        <pc:sldMkLst>
          <pc:docMk/>
          <pc:sldMk cId="584721632" sldId="326"/>
        </pc:sldMkLst>
      </pc:sldChg>
      <pc:sldChg chg="addSp delSp modSp del mod">
        <pc:chgData name="Hélène  LIONNET" userId="f20dddb5-f929-4391-af05-658e3e4d30cb" providerId="ADAL" clId="{BEEC8CA5-5486-4E03-B608-0E8E4C2EC132}" dt="2025-10-04T18:20:03.596" v="258" actId="2696"/>
        <pc:sldMkLst>
          <pc:docMk/>
          <pc:sldMk cId="3980128455" sldId="328"/>
        </pc:sldMkLst>
      </pc:sldChg>
      <pc:sldChg chg="del">
        <pc:chgData name="Hélène  LIONNET" userId="f20dddb5-f929-4391-af05-658e3e4d30cb" providerId="ADAL" clId="{BEEC8CA5-5486-4E03-B608-0E8E4C2EC132}" dt="2025-09-22T14:24:18.846" v="185" actId="2696"/>
        <pc:sldMkLst>
          <pc:docMk/>
          <pc:sldMk cId="358166687" sldId="329"/>
        </pc:sldMkLst>
      </pc:sldChg>
      <pc:sldChg chg="del">
        <pc:chgData name="Hélène  LIONNET" userId="f20dddb5-f929-4391-af05-658e3e4d30cb" providerId="ADAL" clId="{BEEC8CA5-5486-4E03-B608-0E8E4C2EC132}" dt="2025-09-22T14:24:25.160" v="187" actId="2696"/>
        <pc:sldMkLst>
          <pc:docMk/>
          <pc:sldMk cId="2842253136" sldId="331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2452432886" sldId="335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678967145" sldId="336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2065658695" sldId="344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916680792" sldId="345"/>
        </pc:sldMkLst>
      </pc:sldChg>
      <pc:sldChg chg="modSp mod">
        <pc:chgData name="Hélène  LIONNET" userId="f20dddb5-f929-4391-af05-658e3e4d30cb" providerId="ADAL" clId="{BEEC8CA5-5486-4E03-B608-0E8E4C2EC132}" dt="2025-10-04T18:26:55.838" v="287" actId="1076"/>
        <pc:sldMkLst>
          <pc:docMk/>
          <pc:sldMk cId="3418824390" sldId="346"/>
        </pc:sldMkLst>
        <pc:spChg chg="mod">
          <ac:chgData name="Hélène  LIONNET" userId="f20dddb5-f929-4391-af05-658e3e4d30cb" providerId="ADAL" clId="{BEEC8CA5-5486-4E03-B608-0E8E4C2EC132}" dt="2025-10-04T18:26:55.838" v="287" actId="1076"/>
          <ac:spMkLst>
            <pc:docMk/>
            <pc:sldMk cId="3418824390" sldId="346"/>
            <ac:spMk id="17" creationId="{B466282A-71CB-5D13-468B-D5475310F1C9}"/>
          </ac:spMkLst>
        </pc:spChg>
        <pc:spChg chg="mod">
          <ac:chgData name="Hélène  LIONNET" userId="f20dddb5-f929-4391-af05-658e3e4d30cb" providerId="ADAL" clId="{BEEC8CA5-5486-4E03-B608-0E8E4C2EC132}" dt="2025-10-04T18:26:49.648" v="286" actId="20577"/>
          <ac:spMkLst>
            <pc:docMk/>
            <pc:sldMk cId="3418824390" sldId="346"/>
            <ac:spMk id="33" creationId="{D4AD73C5-8152-3DDB-804F-A277571A5BC6}"/>
          </ac:spMkLst>
        </pc:spChg>
      </pc:sldChg>
      <pc:sldChg chg="addSp delSp modSp del mod">
        <pc:chgData name="Hélène  LIONNET" userId="f20dddb5-f929-4391-af05-658e3e4d30cb" providerId="ADAL" clId="{BEEC8CA5-5486-4E03-B608-0E8E4C2EC132}" dt="2025-10-04T18:19:32.868" v="251" actId="2696"/>
        <pc:sldMkLst>
          <pc:docMk/>
          <pc:sldMk cId="1578733419" sldId="348"/>
        </pc:sldMkLst>
        <pc:spChg chg="add del mod">
          <ac:chgData name="Hélène  LIONNET" userId="f20dddb5-f929-4391-af05-658e3e4d30cb" providerId="ADAL" clId="{BEEC8CA5-5486-4E03-B608-0E8E4C2EC132}" dt="2025-10-04T18:18:48.530" v="233" actId="478"/>
          <ac:spMkLst>
            <pc:docMk/>
            <pc:sldMk cId="1578733419" sldId="348"/>
            <ac:spMk id="3" creationId="{2C7C8793-A24D-DC3C-79C1-6EBE3CAFA903}"/>
          </ac:spMkLst>
        </pc:spChg>
        <pc:spChg chg="add del mod">
          <ac:chgData name="Hélène  LIONNET" userId="f20dddb5-f929-4391-af05-658e3e4d30cb" providerId="ADAL" clId="{BEEC8CA5-5486-4E03-B608-0E8E4C2EC132}" dt="2025-10-04T18:18:49.980" v="234" actId="478"/>
          <ac:spMkLst>
            <pc:docMk/>
            <pc:sldMk cId="1578733419" sldId="348"/>
            <ac:spMk id="5" creationId="{E7F0C73A-22E2-407B-43D2-345F3D378590}"/>
          </ac:spMkLst>
        </pc:spChg>
        <pc:spChg chg="add del mod">
          <ac:chgData name="Hélène  LIONNET" userId="f20dddb5-f929-4391-af05-658e3e4d30cb" providerId="ADAL" clId="{BEEC8CA5-5486-4E03-B608-0E8E4C2EC132}" dt="2025-10-04T18:18:51.489" v="235" actId="478"/>
          <ac:spMkLst>
            <pc:docMk/>
            <pc:sldMk cId="1578733419" sldId="348"/>
            <ac:spMk id="7" creationId="{B581D0EE-72FD-BC7D-24CD-D9E4A2D97DEE}"/>
          </ac:spMkLst>
        </pc:spChg>
        <pc:spChg chg="del mod">
          <ac:chgData name="Hélène  LIONNET" userId="f20dddb5-f929-4391-af05-658e3e4d30cb" providerId="ADAL" clId="{BEEC8CA5-5486-4E03-B608-0E8E4C2EC132}" dt="2025-10-04T18:18:54.906" v="236" actId="478"/>
          <ac:spMkLst>
            <pc:docMk/>
            <pc:sldMk cId="1578733419" sldId="348"/>
            <ac:spMk id="33" creationId="{D63DA46E-B1E7-7796-AC6B-3DA67AB6AF9F}"/>
          </ac:spMkLst>
        </pc:spChg>
        <pc:spChg chg="del mod">
          <ac:chgData name="Hélène  LIONNET" userId="f20dddb5-f929-4391-af05-658e3e4d30cb" providerId="ADAL" clId="{BEEC8CA5-5486-4E03-B608-0E8E4C2EC132}" dt="2025-10-04T18:18:59.193" v="238" actId="478"/>
          <ac:spMkLst>
            <pc:docMk/>
            <pc:sldMk cId="1578733419" sldId="348"/>
            <ac:spMk id="21509" creationId="{B33056F9-AC66-C56D-B684-209620815CC9}"/>
          </ac:spMkLst>
        </pc:spChg>
        <pc:spChg chg="del mod">
          <ac:chgData name="Hélène  LIONNET" userId="f20dddb5-f929-4391-af05-658e3e4d30cb" providerId="ADAL" clId="{BEEC8CA5-5486-4E03-B608-0E8E4C2EC132}" dt="2025-10-04T18:19:00.695" v="239" actId="478"/>
          <ac:spMkLst>
            <pc:docMk/>
            <pc:sldMk cId="1578733419" sldId="348"/>
            <ac:spMk id="21514" creationId="{B3D39994-A4DE-6A48-6CC2-F28BD6A935E6}"/>
          </ac:spMkLst>
        </pc:spChg>
        <pc:spChg chg="del mod">
          <ac:chgData name="Hélène  LIONNET" userId="f20dddb5-f929-4391-af05-658e3e4d30cb" providerId="ADAL" clId="{BEEC8CA5-5486-4E03-B608-0E8E4C2EC132}" dt="2025-10-04T18:19:02.331" v="240" actId="478"/>
          <ac:spMkLst>
            <pc:docMk/>
            <pc:sldMk cId="1578733419" sldId="348"/>
            <ac:spMk id="21516" creationId="{13AA4A80-25C1-35FF-C0E0-14A55F3B9645}"/>
          </ac:spMkLst>
        </pc:spChg>
        <pc:spChg chg="del mod">
          <ac:chgData name="Hélène  LIONNET" userId="f20dddb5-f929-4391-af05-658e3e4d30cb" providerId="ADAL" clId="{BEEC8CA5-5486-4E03-B608-0E8E4C2EC132}" dt="2025-10-04T18:18:57.579" v="237" actId="478"/>
          <ac:spMkLst>
            <pc:docMk/>
            <pc:sldMk cId="1578733419" sldId="348"/>
            <ac:spMk id="21521" creationId="{BB5406B8-0CB7-6C8D-141B-1EAC82311E5B}"/>
          </ac:spMkLst>
        </pc:spChg>
      </pc:sldChg>
      <pc:sldChg chg="del">
        <pc:chgData name="Hélène  LIONNET" userId="f20dddb5-f929-4391-af05-658e3e4d30cb" providerId="ADAL" clId="{BEEC8CA5-5486-4E03-B608-0E8E4C2EC132}" dt="2025-09-22T14:23:46.691" v="171" actId="2696"/>
        <pc:sldMkLst>
          <pc:docMk/>
          <pc:sldMk cId="1854074927" sldId="349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363770340" sldId="350"/>
        </pc:sldMkLst>
      </pc:sldChg>
      <pc:sldChg chg="addSp delSp modSp mod ord">
        <pc:chgData name="Hélène  LIONNET" userId="f20dddb5-f929-4391-af05-658e3e4d30cb" providerId="ADAL" clId="{BEEC8CA5-5486-4E03-B608-0E8E4C2EC132}" dt="2025-10-04T18:52:24.882" v="991" actId="115"/>
        <pc:sldMkLst>
          <pc:docMk/>
          <pc:sldMk cId="2968705493" sldId="351"/>
        </pc:sldMkLst>
        <pc:spChg chg="del">
          <ac:chgData name="Hélène  LIONNET" userId="f20dddb5-f929-4391-af05-658e3e4d30cb" providerId="ADAL" clId="{BEEC8CA5-5486-4E03-B608-0E8E4C2EC132}" dt="2025-10-04T18:19:16.741" v="244" actId="478"/>
          <ac:spMkLst>
            <pc:docMk/>
            <pc:sldMk cId="2968705493" sldId="351"/>
            <ac:spMk id="2" creationId="{52922EC0-9AF1-4090-609A-5802E38F48E6}"/>
          </ac:spMkLst>
        </pc:spChg>
        <pc:spChg chg="del">
          <ac:chgData name="Hélène  LIONNET" userId="f20dddb5-f929-4391-af05-658e3e4d30cb" providerId="ADAL" clId="{BEEC8CA5-5486-4E03-B608-0E8E4C2EC132}" dt="2025-10-04T18:19:18.069" v="245" actId="478"/>
          <ac:spMkLst>
            <pc:docMk/>
            <pc:sldMk cId="2968705493" sldId="351"/>
            <ac:spMk id="3" creationId="{F18D82D7-7B30-89CF-2E95-0A91CB59F829}"/>
          </ac:spMkLst>
        </pc:spChg>
        <pc:spChg chg="del">
          <ac:chgData name="Hélène  LIONNET" userId="f20dddb5-f929-4391-af05-658e3e4d30cb" providerId="ADAL" clId="{BEEC8CA5-5486-4E03-B608-0E8E4C2EC132}" dt="2025-10-04T18:19:15.380" v="243" actId="478"/>
          <ac:spMkLst>
            <pc:docMk/>
            <pc:sldMk cId="2968705493" sldId="351"/>
            <ac:spMk id="4" creationId="{94943D62-73DD-CFDD-854F-D490099F874C}"/>
          </ac:spMkLst>
        </pc:spChg>
        <pc:spChg chg="del">
          <ac:chgData name="Hélène  LIONNET" userId="f20dddb5-f929-4391-af05-658e3e4d30cb" providerId="ADAL" clId="{BEEC8CA5-5486-4E03-B608-0E8E4C2EC132}" dt="2025-10-04T18:19:14.018" v="242" actId="478"/>
          <ac:spMkLst>
            <pc:docMk/>
            <pc:sldMk cId="2968705493" sldId="351"/>
            <ac:spMk id="5" creationId="{2AEEC6DD-47CC-7A9C-3CA8-E43CA0EF5D69}"/>
          </ac:spMkLst>
        </pc:spChg>
        <pc:spChg chg="add mod">
          <ac:chgData name="Hélène  LIONNET" userId="f20dddb5-f929-4391-af05-658e3e4d30cb" providerId="ADAL" clId="{BEEC8CA5-5486-4E03-B608-0E8E4C2EC132}" dt="2025-10-04T18:52:24.882" v="991" actId="115"/>
          <ac:spMkLst>
            <pc:docMk/>
            <pc:sldMk cId="2968705493" sldId="351"/>
            <ac:spMk id="7" creationId="{4DB82FD5-3C3A-FC0C-DAB8-8CCAF9A3CE33}"/>
          </ac:spMkLst>
        </pc:spChg>
        <pc:spChg chg="del mod">
          <ac:chgData name="Hélène  LIONNET" userId="f20dddb5-f929-4391-af05-658e3e4d30cb" providerId="ADAL" clId="{BEEC8CA5-5486-4E03-B608-0E8E4C2EC132}" dt="2025-10-04T18:19:21.700" v="247" actId="478"/>
          <ac:spMkLst>
            <pc:docMk/>
            <pc:sldMk cId="2968705493" sldId="351"/>
            <ac:spMk id="17" creationId="{56D70FC6-F62A-C96C-E478-D8E85046CFA5}"/>
          </ac:spMkLst>
        </pc:spChg>
        <pc:spChg chg="del mod">
          <ac:chgData name="Hélène  LIONNET" userId="f20dddb5-f929-4391-af05-658e3e4d30cb" providerId="ADAL" clId="{BEEC8CA5-5486-4E03-B608-0E8E4C2EC132}" dt="2025-10-04T18:19:23.839" v="248" actId="478"/>
          <ac:spMkLst>
            <pc:docMk/>
            <pc:sldMk cId="2968705493" sldId="351"/>
            <ac:spMk id="19" creationId="{8E7B7283-ABB3-82F8-AB54-9980878286EB}"/>
          </ac:spMkLst>
        </pc:spChg>
        <pc:spChg chg="del mod">
          <ac:chgData name="Hélène  LIONNET" userId="f20dddb5-f929-4391-af05-658e3e4d30cb" providerId="ADAL" clId="{BEEC8CA5-5486-4E03-B608-0E8E4C2EC132}" dt="2025-10-04T18:19:26.528" v="249" actId="478"/>
          <ac:spMkLst>
            <pc:docMk/>
            <pc:sldMk cId="2968705493" sldId="351"/>
            <ac:spMk id="20" creationId="{D54D42E8-5B68-C32A-55D5-1AB0BDB7B0A1}"/>
          </ac:spMkLst>
        </pc:spChg>
        <pc:spChg chg="del mod">
          <ac:chgData name="Hélène  LIONNET" userId="f20dddb5-f929-4391-af05-658e3e4d30cb" providerId="ADAL" clId="{BEEC8CA5-5486-4E03-B608-0E8E4C2EC132}" dt="2025-10-04T18:19:28.821" v="250" actId="478"/>
          <ac:spMkLst>
            <pc:docMk/>
            <pc:sldMk cId="2968705493" sldId="351"/>
            <ac:spMk id="21" creationId="{7D355BB7-8CFA-507C-9619-90782A0EF7CC}"/>
          </ac:spMkLst>
        </pc:spChg>
        <pc:spChg chg="del mod">
          <ac:chgData name="Hélène  LIONNET" userId="f20dddb5-f929-4391-af05-658e3e4d30cb" providerId="ADAL" clId="{BEEC8CA5-5486-4E03-B608-0E8E4C2EC132}" dt="2025-10-04T18:42:01.132" v="856" actId="478"/>
          <ac:spMkLst>
            <pc:docMk/>
            <pc:sldMk cId="2968705493" sldId="351"/>
            <ac:spMk id="23" creationId="{DB16AE64-A0E4-6A67-D653-3B16CD9947C8}"/>
          </ac:spMkLst>
        </pc:spChg>
      </pc:sldChg>
      <pc:sldChg chg="add ord">
        <pc:chgData name="Hélène  LIONNET" userId="f20dddb5-f929-4391-af05-658e3e4d30cb" providerId="ADAL" clId="{BEEC8CA5-5486-4E03-B608-0E8E4C2EC132}" dt="2025-10-04T18:20:11.026" v="261"/>
        <pc:sldMkLst>
          <pc:docMk/>
          <pc:sldMk cId="1269684853" sldId="352"/>
        </pc:sldMkLst>
      </pc:sldChg>
      <pc:sldChg chg="del">
        <pc:chgData name="Hélène  LIONNET" userId="f20dddb5-f929-4391-af05-658e3e4d30cb" providerId="ADAL" clId="{BEEC8CA5-5486-4E03-B608-0E8E4C2EC132}" dt="2025-09-10T13:05:30.095" v="15" actId="47"/>
        <pc:sldMkLst>
          <pc:docMk/>
          <pc:sldMk cId="2675839215" sldId="352"/>
        </pc:sldMkLst>
      </pc:sldChg>
      <pc:sldChg chg="modSp add mod">
        <pc:chgData name="Hélène  LIONNET" userId="f20dddb5-f929-4391-af05-658e3e4d30cb" providerId="ADAL" clId="{BEEC8CA5-5486-4E03-B608-0E8E4C2EC132}" dt="2025-10-04T18:30:44.119" v="497" actId="20577"/>
        <pc:sldMkLst>
          <pc:docMk/>
          <pc:sldMk cId="400453206" sldId="353"/>
        </pc:sldMkLst>
        <pc:spChg chg="mod">
          <ac:chgData name="Hélène  LIONNET" userId="f20dddb5-f929-4391-af05-658e3e4d30cb" providerId="ADAL" clId="{BEEC8CA5-5486-4E03-B608-0E8E4C2EC132}" dt="2025-10-04T18:27:38.174" v="301" actId="14100"/>
          <ac:spMkLst>
            <pc:docMk/>
            <pc:sldMk cId="400453206" sldId="353"/>
            <ac:spMk id="17" creationId="{0C803F58-5689-DD9A-309B-EED27F2F27C3}"/>
          </ac:spMkLst>
        </pc:spChg>
        <pc:spChg chg="mod">
          <ac:chgData name="Hélène  LIONNET" userId="f20dddb5-f929-4391-af05-658e3e4d30cb" providerId="ADAL" clId="{BEEC8CA5-5486-4E03-B608-0E8E4C2EC132}" dt="2025-10-04T18:30:44.119" v="497" actId="20577"/>
          <ac:spMkLst>
            <pc:docMk/>
            <pc:sldMk cId="400453206" sldId="353"/>
            <ac:spMk id="33" creationId="{1F837E1D-B4D2-3366-736C-7E7D63C36CB3}"/>
          </ac:spMkLst>
        </pc:spChg>
      </pc:sldChg>
      <pc:sldChg chg="del">
        <pc:chgData name="Hélène  LIONNET" userId="f20dddb5-f929-4391-af05-658e3e4d30cb" providerId="ADAL" clId="{BEEC8CA5-5486-4E03-B608-0E8E4C2EC132}" dt="2025-09-10T13:06:09.017" v="18" actId="2696"/>
        <pc:sldMkLst>
          <pc:docMk/>
          <pc:sldMk cId="633572465" sldId="353"/>
        </pc:sldMkLst>
      </pc:sldChg>
      <pc:sldChg chg="modSp add mod ord">
        <pc:chgData name="Hélène  LIONNET" userId="f20dddb5-f929-4391-af05-658e3e4d30cb" providerId="ADAL" clId="{BEEC8CA5-5486-4E03-B608-0E8E4C2EC132}" dt="2025-10-04T18:32:03.944" v="558" actId="20577"/>
        <pc:sldMkLst>
          <pc:docMk/>
          <pc:sldMk cId="1027020591" sldId="354"/>
        </pc:sldMkLst>
        <pc:spChg chg="mod">
          <ac:chgData name="Hélène  LIONNET" userId="f20dddb5-f929-4391-af05-658e3e4d30cb" providerId="ADAL" clId="{BEEC8CA5-5486-4E03-B608-0E8E4C2EC132}" dt="2025-10-04T18:32:03.944" v="558" actId="20577"/>
          <ac:spMkLst>
            <pc:docMk/>
            <pc:sldMk cId="1027020591" sldId="354"/>
            <ac:spMk id="4" creationId="{7FE33C4C-2033-C869-2F0F-04EBFC64E3C3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3997420931" sldId="354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75201785" sldId="355"/>
        </pc:sldMkLst>
      </pc:sldChg>
      <pc:sldChg chg="modSp add mod">
        <pc:chgData name="Hélène  LIONNET" userId="f20dddb5-f929-4391-af05-658e3e4d30cb" providerId="ADAL" clId="{BEEC8CA5-5486-4E03-B608-0E8E4C2EC132}" dt="2025-10-04T18:33:05.893" v="595" actId="20577"/>
        <pc:sldMkLst>
          <pc:docMk/>
          <pc:sldMk cId="2237782493" sldId="355"/>
        </pc:sldMkLst>
        <pc:spChg chg="mod">
          <ac:chgData name="Hélène  LIONNET" userId="f20dddb5-f929-4391-af05-658e3e4d30cb" providerId="ADAL" clId="{BEEC8CA5-5486-4E03-B608-0E8E4C2EC132}" dt="2025-10-04T18:33:05.893" v="595" actId="20577"/>
          <ac:spMkLst>
            <pc:docMk/>
            <pc:sldMk cId="2237782493" sldId="355"/>
            <ac:spMk id="4" creationId="{ECC2B1D4-8406-C8DE-6884-281A7D8829F0}"/>
          </ac:spMkLst>
        </pc:spChg>
      </pc:sldChg>
      <pc:sldChg chg="modSp add mod">
        <pc:chgData name="Hélène  LIONNET" userId="f20dddb5-f929-4391-af05-658e3e4d30cb" providerId="ADAL" clId="{BEEC8CA5-5486-4E03-B608-0E8E4C2EC132}" dt="2025-10-04T18:33:32.086" v="626" actId="20577"/>
        <pc:sldMkLst>
          <pc:docMk/>
          <pc:sldMk cId="918074659" sldId="356"/>
        </pc:sldMkLst>
        <pc:spChg chg="mod">
          <ac:chgData name="Hélène  LIONNET" userId="f20dddb5-f929-4391-af05-658e3e4d30cb" providerId="ADAL" clId="{BEEC8CA5-5486-4E03-B608-0E8E4C2EC132}" dt="2025-10-04T18:33:32.086" v="626" actId="20577"/>
          <ac:spMkLst>
            <pc:docMk/>
            <pc:sldMk cId="918074659" sldId="356"/>
            <ac:spMk id="4" creationId="{46261C9A-C42E-851B-6397-B125CB79BBBA}"/>
          </ac:spMkLst>
        </pc:spChg>
      </pc:sldChg>
      <pc:sldChg chg="delSp modSp del mod">
        <pc:chgData name="Hélène  LIONNET" userId="f20dddb5-f929-4391-af05-658e3e4d30cb" providerId="ADAL" clId="{BEEC8CA5-5486-4E03-B608-0E8E4C2EC132}" dt="2025-10-04T18:19:43.386" v="253" actId="2696"/>
        <pc:sldMkLst>
          <pc:docMk/>
          <pc:sldMk cId="1673313645" sldId="356"/>
        </pc:sldMkLst>
      </pc:sldChg>
      <pc:sldChg chg="del">
        <pc:chgData name="Hélène  LIONNET" userId="f20dddb5-f929-4391-af05-658e3e4d30cb" providerId="ADAL" clId="{BEEC8CA5-5486-4E03-B608-0E8E4C2EC132}" dt="2025-09-22T14:23:05.293" v="146" actId="2696"/>
        <pc:sldMkLst>
          <pc:docMk/>
          <pc:sldMk cId="1381210742" sldId="357"/>
        </pc:sldMkLst>
      </pc:sldChg>
      <pc:sldChg chg="modSp add mod">
        <pc:chgData name="Hélène  LIONNET" userId="f20dddb5-f929-4391-af05-658e3e4d30cb" providerId="ADAL" clId="{BEEC8CA5-5486-4E03-B608-0E8E4C2EC132}" dt="2025-10-04T18:34:17.987" v="660" actId="20577"/>
        <pc:sldMkLst>
          <pc:docMk/>
          <pc:sldMk cId="3512275666" sldId="357"/>
        </pc:sldMkLst>
        <pc:spChg chg="mod">
          <ac:chgData name="Hélène  LIONNET" userId="f20dddb5-f929-4391-af05-658e3e4d30cb" providerId="ADAL" clId="{BEEC8CA5-5486-4E03-B608-0E8E4C2EC132}" dt="2025-10-04T18:34:17.987" v="660" actId="20577"/>
          <ac:spMkLst>
            <pc:docMk/>
            <pc:sldMk cId="3512275666" sldId="357"/>
            <ac:spMk id="4" creationId="{058FA227-45DA-60CD-9464-3434EDEBD1D6}"/>
          </ac:spMkLst>
        </pc:spChg>
      </pc:sldChg>
      <pc:sldChg chg="del">
        <pc:chgData name="Hélène  LIONNET" userId="f20dddb5-f929-4391-af05-658e3e4d30cb" providerId="ADAL" clId="{BEEC8CA5-5486-4E03-B608-0E8E4C2EC132}" dt="2025-09-22T14:23:07.993" v="147" actId="2696"/>
        <pc:sldMkLst>
          <pc:docMk/>
          <pc:sldMk cId="656561500" sldId="358"/>
        </pc:sldMkLst>
      </pc:sldChg>
      <pc:sldChg chg="modSp add mod">
        <pc:chgData name="Hélène  LIONNET" userId="f20dddb5-f929-4391-af05-658e3e4d30cb" providerId="ADAL" clId="{BEEC8CA5-5486-4E03-B608-0E8E4C2EC132}" dt="2025-10-04T18:34:50.181" v="702" actId="20577"/>
        <pc:sldMkLst>
          <pc:docMk/>
          <pc:sldMk cId="2352704768" sldId="358"/>
        </pc:sldMkLst>
        <pc:spChg chg="mod">
          <ac:chgData name="Hélène  LIONNET" userId="f20dddb5-f929-4391-af05-658e3e4d30cb" providerId="ADAL" clId="{BEEC8CA5-5486-4E03-B608-0E8E4C2EC132}" dt="2025-10-04T18:34:50.181" v="702" actId="20577"/>
          <ac:spMkLst>
            <pc:docMk/>
            <pc:sldMk cId="2352704768" sldId="358"/>
            <ac:spMk id="4" creationId="{543D85F9-3CE0-2DC7-37DA-4EB23EF94C4B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291034107" sldId="359"/>
        </pc:sldMkLst>
      </pc:sldChg>
      <pc:sldChg chg="modSp add mod">
        <pc:chgData name="Hélène  LIONNET" userId="f20dddb5-f929-4391-af05-658e3e4d30cb" providerId="ADAL" clId="{BEEC8CA5-5486-4E03-B608-0E8E4C2EC132}" dt="2025-10-04T18:35:16.393" v="741" actId="20577"/>
        <pc:sldMkLst>
          <pc:docMk/>
          <pc:sldMk cId="2767755415" sldId="359"/>
        </pc:sldMkLst>
        <pc:spChg chg="mod">
          <ac:chgData name="Hélène  LIONNET" userId="f20dddb5-f929-4391-af05-658e3e4d30cb" providerId="ADAL" clId="{BEEC8CA5-5486-4E03-B608-0E8E4C2EC132}" dt="2025-10-04T18:35:16.393" v="741" actId="20577"/>
          <ac:spMkLst>
            <pc:docMk/>
            <pc:sldMk cId="2767755415" sldId="359"/>
            <ac:spMk id="4" creationId="{DF92E627-80CE-48A7-7CC0-F37A7D335827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861413102" sldId="360"/>
        </pc:sldMkLst>
      </pc:sldChg>
      <pc:sldChg chg="modSp add mod">
        <pc:chgData name="Hélène  LIONNET" userId="f20dddb5-f929-4391-af05-658e3e4d30cb" providerId="ADAL" clId="{BEEC8CA5-5486-4E03-B608-0E8E4C2EC132}" dt="2025-10-04T18:35:39.225" v="789" actId="20577"/>
        <pc:sldMkLst>
          <pc:docMk/>
          <pc:sldMk cId="3043898180" sldId="360"/>
        </pc:sldMkLst>
        <pc:spChg chg="mod">
          <ac:chgData name="Hélène  LIONNET" userId="f20dddb5-f929-4391-af05-658e3e4d30cb" providerId="ADAL" clId="{BEEC8CA5-5486-4E03-B608-0E8E4C2EC132}" dt="2025-10-04T18:35:39.225" v="789" actId="20577"/>
          <ac:spMkLst>
            <pc:docMk/>
            <pc:sldMk cId="3043898180" sldId="360"/>
            <ac:spMk id="4" creationId="{51C7FC32-DCE7-53C0-2572-D89C0193F633}"/>
          </ac:spMkLst>
        </pc:spChg>
      </pc:sldChg>
      <pc:sldChg chg="addSp modSp add mod ord">
        <pc:chgData name="Hélène  LIONNET" userId="f20dddb5-f929-4391-af05-658e3e4d30cb" providerId="ADAL" clId="{BEEC8CA5-5486-4E03-B608-0E8E4C2EC132}" dt="2025-10-05T12:53:21.541" v="2942" actId="1036"/>
        <pc:sldMkLst>
          <pc:docMk/>
          <pc:sldMk cId="3080346799" sldId="361"/>
        </pc:sldMkLst>
        <pc:spChg chg="add mod">
          <ac:chgData name="Hélène  LIONNET" userId="f20dddb5-f929-4391-af05-658e3e4d30cb" providerId="ADAL" clId="{BEEC8CA5-5486-4E03-B608-0E8E4C2EC132}" dt="2025-10-04T18:40:05.102" v="851" actId="20577"/>
          <ac:spMkLst>
            <pc:docMk/>
            <pc:sldMk cId="3080346799" sldId="361"/>
            <ac:spMk id="2" creationId="{220BB800-90B4-D018-08EA-47645BF8C3B3}"/>
          </ac:spMkLst>
        </pc:spChg>
        <pc:spChg chg="add mod">
          <ac:chgData name="Hélène  LIONNET" userId="f20dddb5-f929-4391-af05-658e3e4d30cb" providerId="ADAL" clId="{BEEC8CA5-5486-4E03-B608-0E8E4C2EC132}" dt="2025-10-04T18:37:04.457" v="797"/>
          <ac:spMkLst>
            <pc:docMk/>
            <pc:sldMk cId="3080346799" sldId="361"/>
            <ac:spMk id="4" creationId="{7284BF3E-1C92-BECD-3A9E-B3F5DA3B90DD}"/>
          </ac:spMkLst>
        </pc:spChg>
        <pc:spChg chg="add mod">
          <ac:chgData name="Hélène  LIONNET" userId="f20dddb5-f929-4391-af05-658e3e4d30cb" providerId="ADAL" clId="{BEEC8CA5-5486-4E03-B608-0E8E4C2EC132}" dt="2025-10-05T10:52:29.799" v="1322" actId="1076"/>
          <ac:spMkLst>
            <pc:docMk/>
            <pc:sldMk cId="3080346799" sldId="361"/>
            <ac:spMk id="9" creationId="{69C20695-477C-2F78-3ECB-4E18797A9D51}"/>
          </ac:spMkLst>
        </pc:spChg>
        <pc:graphicFrameChg chg="add mod">
          <ac:chgData name="Hélène  LIONNET" userId="f20dddb5-f929-4391-af05-658e3e4d30cb" providerId="ADAL" clId="{BEEC8CA5-5486-4E03-B608-0E8E4C2EC132}" dt="2025-10-04T18:37:01.454" v="796"/>
          <ac:graphicFrameMkLst>
            <pc:docMk/>
            <pc:sldMk cId="3080346799" sldId="361"/>
            <ac:graphicFrameMk id="3" creationId="{4C362472-F85F-0A1F-D7F6-DA6F9FB61EB0}"/>
          </ac:graphicFrameMkLst>
        </pc:graphicFrameChg>
        <pc:graphicFrameChg chg="add mod">
          <ac:chgData name="Hélène  LIONNET" userId="f20dddb5-f929-4391-af05-658e3e4d30cb" providerId="ADAL" clId="{BEEC8CA5-5486-4E03-B608-0E8E4C2EC132}" dt="2025-10-04T18:38:11.302" v="831"/>
          <ac:graphicFrameMkLst>
            <pc:docMk/>
            <pc:sldMk cId="3080346799" sldId="361"/>
            <ac:graphicFrameMk id="5" creationId="{72766311-5550-1B52-A4D7-C3109B90D88F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2:53:21.541" v="2942" actId="1036"/>
          <ac:graphicFrameMkLst>
            <pc:docMk/>
            <pc:sldMk cId="3080346799" sldId="361"/>
            <ac:graphicFrameMk id="7" creationId="{22B0B965-4F5A-C6E6-9263-1D1B5307BD02}"/>
          </ac:graphicFrameMkLst>
        </pc:graphicFrameChg>
        <pc:picChg chg="add">
          <ac:chgData name="Hélène  LIONNET" userId="f20dddb5-f929-4391-af05-658e3e4d30cb" providerId="ADAL" clId="{BEEC8CA5-5486-4E03-B608-0E8E4C2EC132}" dt="2025-10-04T18:38:22.212" v="832"/>
          <ac:picMkLst>
            <pc:docMk/>
            <pc:sldMk cId="3080346799" sldId="361"/>
            <ac:picMk id="6" creationId="{F137ACC6-72B7-239C-EE2F-31ECE77E7DE6}"/>
          </ac:picMkLst>
        </pc:pic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4145965944" sldId="361"/>
        </pc:sldMkLst>
      </pc:sldChg>
      <pc:sldChg chg="modSp del mod">
        <pc:chgData name="Hélène  LIONNET" userId="f20dddb5-f929-4391-af05-658e3e4d30cb" providerId="ADAL" clId="{BEEC8CA5-5486-4E03-B608-0E8E4C2EC132}" dt="2025-09-22T14:20:28.661" v="68" actId="2696"/>
        <pc:sldMkLst>
          <pc:docMk/>
          <pc:sldMk cId="2163432181" sldId="362"/>
        </pc:sldMkLst>
      </pc:sldChg>
      <pc:sldChg chg="addSp delSp modSp add mod ord">
        <pc:chgData name="Hélène  LIONNET" userId="f20dddb5-f929-4391-af05-658e3e4d30cb" providerId="ADAL" clId="{BEEC8CA5-5486-4E03-B608-0E8E4C2EC132}" dt="2025-10-05T13:15:47.381" v="3024" actId="1076"/>
        <pc:sldMkLst>
          <pc:docMk/>
          <pc:sldMk cId="3926915432" sldId="362"/>
        </pc:sldMkLst>
        <pc:spChg chg="add del mod">
          <ac:chgData name="Hélène  LIONNET" userId="f20dddb5-f929-4391-af05-658e3e4d30cb" providerId="ADAL" clId="{BEEC8CA5-5486-4E03-B608-0E8E4C2EC132}" dt="2025-10-04T18:49:54.185" v="973" actId="478"/>
          <ac:spMkLst>
            <pc:docMk/>
            <pc:sldMk cId="3926915432" sldId="362"/>
            <ac:spMk id="2" creationId="{33A18E7A-2B9D-A2F4-B156-AAEF2C87434A}"/>
          </ac:spMkLst>
        </pc:spChg>
        <pc:spChg chg="del">
          <ac:chgData name="Hélène  LIONNET" userId="f20dddb5-f929-4391-af05-658e3e4d30cb" providerId="ADAL" clId="{BEEC8CA5-5486-4E03-B608-0E8E4C2EC132}" dt="2025-10-04T18:47:24.240" v="941" actId="478"/>
          <ac:spMkLst>
            <pc:docMk/>
            <pc:sldMk cId="3926915432" sldId="362"/>
            <ac:spMk id="23" creationId="{CADC936C-C1D0-F7F5-C544-6DE717580DF5}"/>
          </ac:spMkLst>
        </pc:spChg>
        <pc:picChg chg="add mod">
          <ac:chgData name="Hélène  LIONNET" userId="f20dddb5-f929-4391-af05-658e3e4d30cb" providerId="ADAL" clId="{BEEC8CA5-5486-4E03-B608-0E8E4C2EC132}" dt="2025-10-05T13:15:47.381" v="3024" actId="1076"/>
          <ac:picMkLst>
            <pc:docMk/>
            <pc:sldMk cId="3926915432" sldId="362"/>
            <ac:picMk id="15362" creationId="{FD269824-2ADA-07C6-D554-BA4885FDE1E6}"/>
          </ac:picMkLst>
        </pc:picChg>
      </pc:sldChg>
      <pc:sldChg chg="modSp add mod">
        <pc:chgData name="Hélène  LIONNET" userId="f20dddb5-f929-4391-af05-658e3e4d30cb" providerId="ADAL" clId="{BEEC8CA5-5486-4E03-B608-0E8E4C2EC132}" dt="2025-10-04T18:43:56.719" v="881" actId="15"/>
        <pc:sldMkLst>
          <pc:docMk/>
          <pc:sldMk cId="1475716755" sldId="363"/>
        </pc:sldMkLst>
        <pc:spChg chg="mod">
          <ac:chgData name="Hélène  LIONNET" userId="f20dddb5-f929-4391-af05-658e3e4d30cb" providerId="ADAL" clId="{BEEC8CA5-5486-4E03-B608-0E8E4C2EC132}" dt="2025-10-04T18:43:56.719" v="881" actId="15"/>
          <ac:spMkLst>
            <pc:docMk/>
            <pc:sldMk cId="1475716755" sldId="363"/>
            <ac:spMk id="7" creationId="{05FA899E-9B8A-B271-6BDC-BA21F5E9DF3D}"/>
          </ac:spMkLst>
        </pc:spChg>
      </pc:sldChg>
      <pc:sldChg chg="del">
        <pc:chgData name="Hélène  LIONNET" userId="f20dddb5-f929-4391-af05-658e3e4d30cb" providerId="ADAL" clId="{BEEC8CA5-5486-4E03-B608-0E8E4C2EC132}" dt="2025-09-22T14:20:59.864" v="94" actId="2696"/>
        <pc:sldMkLst>
          <pc:docMk/>
          <pc:sldMk cId="4243583632" sldId="363"/>
        </pc:sldMkLst>
      </pc:sldChg>
      <pc:sldChg chg="addSp delSp modSp del mod">
        <pc:chgData name="Hélène  LIONNET" userId="f20dddb5-f929-4391-af05-658e3e4d30cb" providerId="ADAL" clId="{BEEC8CA5-5486-4E03-B608-0E8E4C2EC132}" dt="2025-10-04T18:19:10.270" v="241" actId="2696"/>
        <pc:sldMkLst>
          <pc:docMk/>
          <pc:sldMk cId="1280029435" sldId="364"/>
        </pc:sldMkLst>
      </pc:sldChg>
      <pc:sldChg chg="delSp modSp add mod ord">
        <pc:chgData name="Hélène  LIONNET" userId="f20dddb5-f929-4391-af05-658e3e4d30cb" providerId="ADAL" clId="{BEEC8CA5-5486-4E03-B608-0E8E4C2EC132}" dt="2025-10-04T18:52:39.127" v="992" actId="115"/>
        <pc:sldMkLst>
          <pc:docMk/>
          <pc:sldMk cId="3916509374" sldId="364"/>
        </pc:sldMkLst>
        <pc:spChg chg="mod">
          <ac:chgData name="Hélène  LIONNET" userId="f20dddb5-f929-4391-af05-658e3e4d30cb" providerId="ADAL" clId="{BEEC8CA5-5486-4E03-B608-0E8E4C2EC132}" dt="2025-10-04T18:52:39.127" v="992" actId="115"/>
          <ac:spMkLst>
            <pc:docMk/>
            <pc:sldMk cId="3916509374" sldId="364"/>
            <ac:spMk id="2" creationId="{37BC8047-495B-8D2E-B933-2519B891E5A3}"/>
          </ac:spMkLst>
        </pc:spChg>
        <pc:spChg chg="del">
          <ac:chgData name="Hélène  LIONNET" userId="f20dddb5-f929-4391-af05-658e3e4d30cb" providerId="ADAL" clId="{BEEC8CA5-5486-4E03-B608-0E8E4C2EC132}" dt="2025-10-04T18:44:23.039" v="886" actId="478"/>
          <ac:spMkLst>
            <pc:docMk/>
            <pc:sldMk cId="3916509374" sldId="364"/>
            <ac:spMk id="9" creationId="{6EBA9831-9988-3BBC-86C7-16E5095C2F8A}"/>
          </ac:spMkLst>
        </pc:spChg>
        <pc:graphicFrameChg chg="del">
          <ac:chgData name="Hélène  LIONNET" userId="f20dddb5-f929-4391-af05-658e3e4d30cb" providerId="ADAL" clId="{BEEC8CA5-5486-4E03-B608-0E8E4C2EC132}" dt="2025-10-04T18:44:20.347" v="885" actId="478"/>
          <ac:graphicFrameMkLst>
            <pc:docMk/>
            <pc:sldMk cId="3916509374" sldId="364"/>
            <ac:graphicFrameMk id="7" creationId="{DE315515-CC56-AFC5-555D-77C84D8A52A7}"/>
          </ac:graphicFrameMkLst>
        </pc:graphicFrameChg>
      </pc:sldChg>
      <pc:sldChg chg="modSp add mod">
        <pc:chgData name="Hélène  LIONNET" userId="f20dddb5-f929-4391-af05-658e3e4d30cb" providerId="ADAL" clId="{BEEC8CA5-5486-4E03-B608-0E8E4C2EC132}" dt="2025-10-04T18:46:21.395" v="931" actId="20577"/>
        <pc:sldMkLst>
          <pc:docMk/>
          <pc:sldMk cId="743449561" sldId="365"/>
        </pc:sldMkLst>
        <pc:spChg chg="mod">
          <ac:chgData name="Hélène  LIONNET" userId="f20dddb5-f929-4391-af05-658e3e4d30cb" providerId="ADAL" clId="{BEEC8CA5-5486-4E03-B608-0E8E4C2EC132}" dt="2025-10-04T18:46:21.395" v="931" actId="20577"/>
          <ac:spMkLst>
            <pc:docMk/>
            <pc:sldMk cId="743449561" sldId="365"/>
            <ac:spMk id="2" creationId="{F1119C2F-9333-1B5C-7563-0E144E55781E}"/>
          </ac:spMkLst>
        </pc:spChg>
      </pc:sldChg>
      <pc:sldChg chg="del ord">
        <pc:chgData name="Hélène  LIONNET" userId="f20dddb5-f929-4391-af05-658e3e4d30cb" providerId="ADAL" clId="{BEEC8CA5-5486-4E03-B608-0E8E4C2EC132}" dt="2025-09-22T14:21:23.583" v="105" actId="2696"/>
        <pc:sldMkLst>
          <pc:docMk/>
          <pc:sldMk cId="1217372564" sldId="365"/>
        </pc:sldMkLst>
      </pc:sldChg>
      <pc:sldChg chg="addSp delSp modSp add mod ord">
        <pc:chgData name="Hélène  LIONNET" userId="f20dddb5-f929-4391-af05-658e3e4d30cb" providerId="ADAL" clId="{BEEC8CA5-5486-4E03-B608-0E8E4C2EC132}" dt="2025-10-04T18:58:22.536" v="1075" actId="20577"/>
        <pc:sldMkLst>
          <pc:docMk/>
          <pc:sldMk cId="3540779149" sldId="366"/>
        </pc:sldMkLst>
        <pc:spChg chg="add mod">
          <ac:chgData name="Hélène  LIONNET" userId="f20dddb5-f929-4391-af05-658e3e4d30cb" providerId="ADAL" clId="{BEEC8CA5-5486-4E03-B608-0E8E4C2EC132}" dt="2025-10-04T18:58:22.536" v="1075" actId="20577"/>
          <ac:spMkLst>
            <pc:docMk/>
            <pc:sldMk cId="3540779149" sldId="366"/>
            <ac:spMk id="2" creationId="{62F1BCEE-163B-45AD-548B-2005B5DFB2BB}"/>
          </ac:spMkLst>
        </pc:spChg>
        <pc:spChg chg="del">
          <ac:chgData name="Hélène  LIONNET" userId="f20dddb5-f929-4391-af05-658e3e4d30cb" providerId="ADAL" clId="{BEEC8CA5-5486-4E03-B608-0E8E4C2EC132}" dt="2025-10-04T18:57:09.974" v="1060" actId="478"/>
          <ac:spMkLst>
            <pc:docMk/>
            <pc:sldMk cId="3540779149" sldId="366"/>
            <ac:spMk id="23" creationId="{FFFA9079-0DCD-1A09-047B-BD17ACB05599}"/>
          </ac:spMkLst>
        </pc:spChg>
      </pc:sldChg>
      <pc:sldChg chg="addSp modSp add mod">
        <pc:chgData name="Hélène  LIONNET" userId="f20dddb5-f929-4391-af05-658e3e4d30cb" providerId="ADAL" clId="{BEEC8CA5-5486-4E03-B608-0E8E4C2EC132}" dt="2025-10-05T13:31:01.774" v="3112" actId="14734"/>
        <pc:sldMkLst>
          <pc:docMk/>
          <pc:sldMk cId="2512470192" sldId="367"/>
        </pc:sldMkLst>
        <pc:spChg chg="add mod">
          <ac:chgData name="Hélène  LIONNET" userId="f20dddb5-f929-4391-af05-658e3e4d30cb" providerId="ADAL" clId="{BEEC8CA5-5486-4E03-B608-0E8E4C2EC132}" dt="2025-10-05T12:21:51.192" v="2330" actId="20577"/>
          <ac:spMkLst>
            <pc:docMk/>
            <pc:sldMk cId="2512470192" sldId="367"/>
            <ac:spMk id="3" creationId="{FCB4D690-4FD2-124A-E337-45D91FDF8A4D}"/>
          </ac:spMkLst>
        </pc:spChg>
        <pc:graphicFrameChg chg="add mod">
          <ac:chgData name="Hélène  LIONNET" userId="f20dddb5-f929-4391-af05-658e3e4d30cb" providerId="ADAL" clId="{BEEC8CA5-5486-4E03-B608-0E8E4C2EC132}" dt="2025-10-05T12:20:49.466" v="2308"/>
          <ac:graphicFrameMkLst>
            <pc:docMk/>
            <pc:sldMk cId="2512470192" sldId="367"/>
            <ac:graphicFrameMk id="4" creationId="{D5FF427A-59E3-EF5A-1858-7C0D0BD44200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3:31:01.774" v="3112" actId="14734"/>
          <ac:graphicFrameMkLst>
            <pc:docMk/>
            <pc:sldMk cId="2512470192" sldId="367"/>
            <ac:graphicFrameMk id="5" creationId="{09F215A9-A13C-0127-26F8-1AB491A9E95E}"/>
          </ac:graphicFrameMkLst>
        </pc:graphicFrameChg>
      </pc:sldChg>
      <pc:sldChg chg="addSp delSp modSp add mod ord">
        <pc:chgData name="Hélène  LIONNET" userId="f20dddb5-f929-4391-af05-658e3e4d30cb" providerId="ADAL" clId="{BEEC8CA5-5486-4E03-B608-0E8E4C2EC132}" dt="2025-10-04T18:52:50.662" v="993" actId="115"/>
        <pc:sldMkLst>
          <pc:docMk/>
          <pc:sldMk cId="1313160515" sldId="368"/>
        </pc:sldMkLst>
        <pc:spChg chg="add mod">
          <ac:chgData name="Hélène  LIONNET" userId="f20dddb5-f929-4391-af05-658e3e4d30cb" providerId="ADAL" clId="{BEEC8CA5-5486-4E03-B608-0E8E4C2EC132}" dt="2025-10-04T18:52:50.662" v="993" actId="115"/>
          <ac:spMkLst>
            <pc:docMk/>
            <pc:sldMk cId="1313160515" sldId="368"/>
            <ac:spMk id="2" creationId="{6E854DF6-2BF2-D39F-24D3-706687D0304D}"/>
          </ac:spMkLst>
        </pc:spChg>
        <pc:spChg chg="del">
          <ac:chgData name="Hélène  LIONNET" userId="f20dddb5-f929-4391-af05-658e3e4d30cb" providerId="ADAL" clId="{BEEC8CA5-5486-4E03-B608-0E8E4C2EC132}" dt="2025-10-04T18:47:27.867" v="942" actId="478"/>
          <ac:spMkLst>
            <pc:docMk/>
            <pc:sldMk cId="1313160515" sldId="368"/>
            <ac:spMk id="23" creationId="{4BD26D53-782D-ECCA-8E06-0FFDAD9EF14E}"/>
          </ac:spMkLst>
        </pc:spChg>
      </pc:sldChg>
      <pc:sldChg chg="addSp modSp add mod">
        <pc:chgData name="Hélène  LIONNET" userId="f20dddb5-f929-4391-af05-658e3e4d30cb" providerId="ADAL" clId="{BEEC8CA5-5486-4E03-B608-0E8E4C2EC132}" dt="2025-10-04T18:54:12.929" v="1020" actId="115"/>
        <pc:sldMkLst>
          <pc:docMk/>
          <pc:sldMk cId="2007396615" sldId="369"/>
        </pc:sldMkLst>
        <pc:spChg chg="add mod">
          <ac:chgData name="Hélène  LIONNET" userId="f20dddb5-f929-4391-af05-658e3e4d30cb" providerId="ADAL" clId="{BEEC8CA5-5486-4E03-B608-0E8E4C2EC132}" dt="2025-10-04T18:54:12.929" v="1020" actId="115"/>
          <ac:spMkLst>
            <pc:docMk/>
            <pc:sldMk cId="2007396615" sldId="369"/>
            <ac:spMk id="2" creationId="{AB1018B2-D40B-8316-DA85-DFDDB649E272}"/>
          </ac:spMkLst>
        </pc:spChg>
      </pc:sldChg>
      <pc:sldChg chg="modSp add mod">
        <pc:chgData name="Hélène  LIONNET" userId="f20dddb5-f929-4391-af05-658e3e4d30cb" providerId="ADAL" clId="{BEEC8CA5-5486-4E03-B608-0E8E4C2EC132}" dt="2025-10-04T18:55:33.155" v="1045" actId="1076"/>
        <pc:sldMkLst>
          <pc:docMk/>
          <pc:sldMk cId="1574877106" sldId="370"/>
        </pc:sldMkLst>
        <pc:spChg chg="mod">
          <ac:chgData name="Hélène  LIONNET" userId="f20dddb5-f929-4391-af05-658e3e4d30cb" providerId="ADAL" clId="{BEEC8CA5-5486-4E03-B608-0E8E4C2EC132}" dt="2025-10-04T18:55:33.155" v="1045" actId="1076"/>
          <ac:spMkLst>
            <pc:docMk/>
            <pc:sldMk cId="1574877106" sldId="370"/>
            <ac:spMk id="2" creationId="{363D1951-D1F5-1681-68A2-CBB0A4CEF059}"/>
          </ac:spMkLst>
        </pc:spChg>
      </pc:sldChg>
      <pc:sldChg chg="modSp add mod">
        <pc:chgData name="Hélène  LIONNET" userId="f20dddb5-f929-4391-af05-658e3e4d30cb" providerId="ADAL" clId="{BEEC8CA5-5486-4E03-B608-0E8E4C2EC132}" dt="2025-10-04T18:56:19.063" v="1056" actId="20577"/>
        <pc:sldMkLst>
          <pc:docMk/>
          <pc:sldMk cId="511837691" sldId="371"/>
        </pc:sldMkLst>
        <pc:spChg chg="mod">
          <ac:chgData name="Hélène  LIONNET" userId="f20dddb5-f929-4391-af05-658e3e4d30cb" providerId="ADAL" clId="{BEEC8CA5-5486-4E03-B608-0E8E4C2EC132}" dt="2025-10-04T18:56:19.063" v="1056" actId="20577"/>
          <ac:spMkLst>
            <pc:docMk/>
            <pc:sldMk cId="511837691" sldId="371"/>
            <ac:spMk id="2" creationId="{3DB8BFCC-18C1-4BF7-850F-C2CB661DD9EC}"/>
          </ac:spMkLst>
        </pc:spChg>
      </pc:sldChg>
      <pc:sldChg chg="addSp delSp modSp add mod">
        <pc:chgData name="Hélène  LIONNET" userId="f20dddb5-f929-4391-af05-658e3e4d30cb" providerId="ADAL" clId="{BEEC8CA5-5486-4E03-B608-0E8E4C2EC132}" dt="2025-10-05T12:23:42.011" v="2361" actId="1076"/>
        <pc:sldMkLst>
          <pc:docMk/>
          <pc:sldMk cId="1167517940" sldId="372"/>
        </pc:sldMkLst>
        <pc:spChg chg="add mod">
          <ac:chgData name="Hélène  LIONNET" userId="f20dddb5-f929-4391-af05-658e3e4d30cb" providerId="ADAL" clId="{BEEC8CA5-5486-4E03-B608-0E8E4C2EC132}" dt="2025-10-05T12:23:42.011" v="2361" actId="1076"/>
          <ac:spMkLst>
            <pc:docMk/>
            <pc:sldMk cId="1167517940" sldId="372"/>
            <ac:spMk id="3" creationId="{4560FE83-76DA-66C5-1413-FF89180E61F8}"/>
          </ac:spMkLst>
        </pc:spChg>
        <pc:spChg chg="del">
          <ac:chgData name="Hélène  LIONNET" userId="f20dddb5-f929-4391-af05-658e3e4d30cb" providerId="ADAL" clId="{BEEC8CA5-5486-4E03-B608-0E8E4C2EC132}" dt="2025-10-05T12:19:43.425" v="2297" actId="478"/>
          <ac:spMkLst>
            <pc:docMk/>
            <pc:sldMk cId="1167517940" sldId="372"/>
            <ac:spMk id="23" creationId="{B03E1E85-6CAA-99C7-2C24-19C5D7B5C3ED}"/>
          </ac:spMkLst>
        </pc:spChg>
      </pc:sldChg>
      <pc:sldChg chg="add del">
        <pc:chgData name="Hélène  LIONNET" userId="f20dddb5-f929-4391-af05-658e3e4d30cb" providerId="ADAL" clId="{BEEC8CA5-5486-4E03-B608-0E8E4C2EC132}" dt="2025-09-22T14:22:40.204" v="132" actId="2696"/>
        <pc:sldMkLst>
          <pc:docMk/>
          <pc:sldMk cId="1225585867" sldId="372"/>
        </pc:sldMkLst>
      </pc:sldChg>
      <pc:sldChg chg="modSp add mod">
        <pc:chgData name="Hélène  LIONNET" userId="f20dddb5-f929-4391-af05-658e3e4d30cb" providerId="ADAL" clId="{BEEC8CA5-5486-4E03-B608-0E8E4C2EC132}" dt="2025-10-04T18:59:23.860" v="1085" actId="20577"/>
        <pc:sldMkLst>
          <pc:docMk/>
          <pc:sldMk cId="1302620160" sldId="373"/>
        </pc:sldMkLst>
        <pc:spChg chg="mod">
          <ac:chgData name="Hélène  LIONNET" userId="f20dddb5-f929-4391-af05-658e3e4d30cb" providerId="ADAL" clId="{BEEC8CA5-5486-4E03-B608-0E8E4C2EC132}" dt="2025-10-04T18:59:23.860" v="1085" actId="20577"/>
          <ac:spMkLst>
            <pc:docMk/>
            <pc:sldMk cId="1302620160" sldId="373"/>
            <ac:spMk id="2" creationId="{5198431B-4777-65DE-1E79-5447ED5360DE}"/>
          </ac:spMkLst>
        </pc:spChg>
      </pc:sldChg>
      <pc:sldChg chg="modSp add mod">
        <pc:chgData name="Hélène  LIONNET" userId="f20dddb5-f929-4391-af05-658e3e4d30cb" providerId="ADAL" clId="{BEEC8CA5-5486-4E03-B608-0E8E4C2EC132}" dt="2025-10-05T10:55:43.869" v="1324" actId="20577"/>
        <pc:sldMkLst>
          <pc:docMk/>
          <pc:sldMk cId="3043947418" sldId="374"/>
        </pc:sldMkLst>
        <pc:spChg chg="mod">
          <ac:chgData name="Hélène  LIONNET" userId="f20dddb5-f929-4391-af05-658e3e4d30cb" providerId="ADAL" clId="{BEEC8CA5-5486-4E03-B608-0E8E4C2EC132}" dt="2025-10-05T10:55:43.869" v="1324" actId="20577"/>
          <ac:spMkLst>
            <pc:docMk/>
            <pc:sldMk cId="3043947418" sldId="374"/>
            <ac:spMk id="2" creationId="{F937A58A-F267-8B5C-31E0-1518ACD41427}"/>
          </ac:spMkLst>
        </pc:spChg>
      </pc:sldChg>
      <pc:sldChg chg="addSp delSp modSp add mod">
        <pc:chgData name="Hélène  LIONNET" userId="f20dddb5-f929-4391-af05-658e3e4d30cb" providerId="ADAL" clId="{BEEC8CA5-5486-4E03-B608-0E8E4C2EC132}" dt="2025-10-05T12:54:17.967" v="2943" actId="122"/>
        <pc:sldMkLst>
          <pc:docMk/>
          <pc:sldMk cId="3063534590" sldId="375"/>
        </pc:sldMkLst>
        <pc:spChg chg="mod">
          <ac:chgData name="Hélène  LIONNET" userId="f20dddb5-f929-4391-af05-658e3e4d30cb" providerId="ADAL" clId="{BEEC8CA5-5486-4E03-B608-0E8E4C2EC132}" dt="2025-10-04T19:03:02.779" v="1136" actId="20577"/>
          <ac:spMkLst>
            <pc:docMk/>
            <pc:sldMk cId="3063534590" sldId="375"/>
            <ac:spMk id="2" creationId="{B2F660CF-A178-382B-5BB9-955B906CCDB4}"/>
          </ac:spMkLst>
        </pc:spChg>
        <pc:spChg chg="add mod">
          <ac:chgData name="Hélène  LIONNET" userId="f20dddb5-f929-4391-af05-658e3e4d30cb" providerId="ADAL" clId="{BEEC8CA5-5486-4E03-B608-0E8E4C2EC132}" dt="2025-10-04T19:01:06.432" v="1108"/>
          <ac:spMkLst>
            <pc:docMk/>
            <pc:sldMk cId="3063534590" sldId="375"/>
            <ac:spMk id="4" creationId="{FB52270D-7EB5-4DCF-A0D1-42D72E8F8101}"/>
          </ac:spMkLst>
        </pc:spChg>
        <pc:spChg chg="add del mod">
          <ac:chgData name="Hélène  LIONNET" userId="f20dddb5-f929-4391-af05-658e3e4d30cb" providerId="ADAL" clId="{BEEC8CA5-5486-4E03-B608-0E8E4C2EC132}" dt="2025-10-04T19:01:13.840" v="1111" actId="478"/>
          <ac:spMkLst>
            <pc:docMk/>
            <pc:sldMk cId="3063534590" sldId="375"/>
            <ac:spMk id="6" creationId="{DEB3280F-3C87-B5B7-FF92-4522A646C005}"/>
          </ac:spMkLst>
        </pc:spChg>
        <pc:spChg chg="add mod">
          <ac:chgData name="Hélène  LIONNET" userId="f20dddb5-f929-4391-af05-658e3e4d30cb" providerId="ADAL" clId="{BEEC8CA5-5486-4E03-B608-0E8E4C2EC132}" dt="2025-10-04T19:01:34.173" v="1118"/>
          <ac:spMkLst>
            <pc:docMk/>
            <pc:sldMk cId="3063534590" sldId="375"/>
            <ac:spMk id="8" creationId="{9DC360FA-1CCF-2C51-3562-3C629E2F13BC}"/>
          </ac:spMkLst>
        </pc:spChg>
        <pc:spChg chg="add del mod">
          <ac:chgData name="Hélène  LIONNET" userId="f20dddb5-f929-4391-af05-658e3e4d30cb" providerId="ADAL" clId="{BEEC8CA5-5486-4E03-B608-0E8E4C2EC132}" dt="2025-10-04T19:01:44.235" v="1123" actId="22"/>
          <ac:spMkLst>
            <pc:docMk/>
            <pc:sldMk cId="3063534590" sldId="375"/>
            <ac:spMk id="10" creationId="{5879EA59-1D76-0EFD-F58D-488479DC57DF}"/>
          </ac:spMkLst>
        </pc:spChg>
        <pc:graphicFrameChg chg="add mod">
          <ac:chgData name="Hélène  LIONNET" userId="f20dddb5-f929-4391-af05-658e3e4d30cb" providerId="ADAL" clId="{BEEC8CA5-5486-4E03-B608-0E8E4C2EC132}" dt="2025-10-04T19:01:02.115" v="1105"/>
          <ac:graphicFrameMkLst>
            <pc:docMk/>
            <pc:sldMk cId="3063534590" sldId="375"/>
            <ac:graphicFrameMk id="3" creationId="{8DAF2878-D1C3-A79D-A872-7C93D820107F}"/>
          </ac:graphicFrameMkLst>
        </pc:graphicFrameChg>
        <pc:graphicFrameChg chg="add del mod">
          <ac:chgData name="Hélène  LIONNET" userId="f20dddb5-f929-4391-af05-658e3e4d30cb" providerId="ADAL" clId="{BEEC8CA5-5486-4E03-B608-0E8E4C2EC132}" dt="2025-10-04T19:01:13.840" v="1111" actId="478"/>
          <ac:graphicFrameMkLst>
            <pc:docMk/>
            <pc:sldMk cId="3063534590" sldId="375"/>
            <ac:graphicFrameMk id="5" creationId="{80ADF239-95DE-C999-6210-EEA024CC157B}"/>
          </ac:graphicFrameMkLst>
        </pc:graphicFrameChg>
        <pc:graphicFrameChg chg="add mod">
          <ac:chgData name="Hélène  LIONNET" userId="f20dddb5-f929-4391-af05-658e3e4d30cb" providerId="ADAL" clId="{BEEC8CA5-5486-4E03-B608-0E8E4C2EC132}" dt="2025-10-04T19:01:32.217" v="1117" actId="1076"/>
          <ac:graphicFrameMkLst>
            <pc:docMk/>
            <pc:sldMk cId="3063534590" sldId="375"/>
            <ac:graphicFrameMk id="7" creationId="{EE172BF6-A8B8-019E-6F07-37894CDEDB20}"/>
          </ac:graphicFrameMkLst>
        </pc:graphicFrameChg>
        <pc:graphicFrameChg chg="add mod">
          <ac:chgData name="Hélène  LIONNET" userId="f20dddb5-f929-4391-af05-658e3e4d30cb" providerId="ADAL" clId="{BEEC8CA5-5486-4E03-B608-0E8E4C2EC132}" dt="2025-10-04T19:02:04.411" v="1128"/>
          <ac:graphicFrameMkLst>
            <pc:docMk/>
            <pc:sldMk cId="3063534590" sldId="375"/>
            <ac:graphicFrameMk id="11" creationId="{301E8581-7F45-F634-EA3C-08650D07D9E4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2:54:17.967" v="2943" actId="122"/>
          <ac:graphicFrameMkLst>
            <pc:docMk/>
            <pc:sldMk cId="3063534590" sldId="375"/>
            <ac:graphicFrameMk id="12" creationId="{3B483082-042E-AB4C-AF3D-44192A75B1CC}"/>
          </ac:graphicFrameMkLst>
        </pc:graphicFrameChg>
      </pc:sldChg>
      <pc:sldChg chg="modSp add mod ord">
        <pc:chgData name="Hélène  LIONNET" userId="f20dddb5-f929-4391-af05-658e3e4d30cb" providerId="ADAL" clId="{BEEC8CA5-5486-4E03-B608-0E8E4C2EC132}" dt="2025-10-04T19:05:17.832" v="1163" actId="20577"/>
        <pc:sldMkLst>
          <pc:docMk/>
          <pc:sldMk cId="2525358065" sldId="376"/>
        </pc:sldMkLst>
        <pc:spChg chg="mod">
          <ac:chgData name="Hélène  LIONNET" userId="f20dddb5-f929-4391-af05-658e3e4d30cb" providerId="ADAL" clId="{BEEC8CA5-5486-4E03-B608-0E8E4C2EC132}" dt="2025-10-04T19:05:17.832" v="1163" actId="20577"/>
          <ac:spMkLst>
            <pc:docMk/>
            <pc:sldMk cId="2525358065" sldId="376"/>
            <ac:spMk id="2" creationId="{D03C9A10-6864-18B8-39E8-7D1BD166FFD7}"/>
          </ac:spMkLst>
        </pc:spChg>
      </pc:sldChg>
      <pc:sldChg chg="delSp modSp del mod">
        <pc:chgData name="Hélène  LIONNET" userId="f20dddb5-f929-4391-af05-658e3e4d30cb" providerId="ADAL" clId="{BEEC8CA5-5486-4E03-B608-0E8E4C2EC132}" dt="2025-09-22T14:22:17.304" v="123" actId="2696"/>
        <pc:sldMkLst>
          <pc:docMk/>
          <pc:sldMk cId="4025217203" sldId="376"/>
        </pc:sldMkLst>
      </pc:sldChg>
      <pc:sldChg chg="del">
        <pc:chgData name="Hélène  LIONNET" userId="f20dddb5-f929-4391-af05-658e3e4d30cb" providerId="ADAL" clId="{BEEC8CA5-5486-4E03-B608-0E8E4C2EC132}" dt="2025-09-22T14:21:16.518" v="103" actId="2696"/>
        <pc:sldMkLst>
          <pc:docMk/>
          <pc:sldMk cId="1823502433" sldId="377"/>
        </pc:sldMkLst>
      </pc:sldChg>
      <pc:sldChg chg="modSp add mod">
        <pc:chgData name="Hélène  LIONNET" userId="f20dddb5-f929-4391-af05-658e3e4d30cb" providerId="ADAL" clId="{BEEC8CA5-5486-4E03-B608-0E8E4C2EC132}" dt="2025-10-04T19:06:15.212" v="1183" actId="20577"/>
        <pc:sldMkLst>
          <pc:docMk/>
          <pc:sldMk cId="2640287788" sldId="377"/>
        </pc:sldMkLst>
        <pc:spChg chg="mod">
          <ac:chgData name="Hélène  LIONNET" userId="f20dddb5-f929-4391-af05-658e3e4d30cb" providerId="ADAL" clId="{BEEC8CA5-5486-4E03-B608-0E8E4C2EC132}" dt="2025-10-04T19:06:15.212" v="1183" actId="20577"/>
          <ac:spMkLst>
            <pc:docMk/>
            <pc:sldMk cId="2640287788" sldId="377"/>
            <ac:spMk id="2" creationId="{C526CF3C-DB66-CEB5-BCD3-6BD6E9BD2EB7}"/>
          </ac:spMkLst>
        </pc:spChg>
      </pc:sldChg>
      <pc:sldChg chg="addSp modSp add mod">
        <pc:chgData name="Hélène  LIONNET" userId="f20dddb5-f929-4391-af05-658e3e4d30cb" providerId="ADAL" clId="{BEEC8CA5-5486-4E03-B608-0E8E4C2EC132}" dt="2025-10-05T13:19:26.349" v="3039" actId="1076"/>
        <pc:sldMkLst>
          <pc:docMk/>
          <pc:sldMk cId="1561982809" sldId="378"/>
        </pc:sldMkLst>
        <pc:spChg chg="mod">
          <ac:chgData name="Hélène  LIONNET" userId="f20dddb5-f929-4391-af05-658e3e4d30cb" providerId="ADAL" clId="{BEEC8CA5-5486-4E03-B608-0E8E4C2EC132}" dt="2025-10-04T19:08:27.157" v="1203" actId="122"/>
          <ac:spMkLst>
            <pc:docMk/>
            <pc:sldMk cId="1561982809" sldId="378"/>
            <ac:spMk id="2" creationId="{B53E646C-DD8D-D5B4-3FC2-D5455C116EE5}"/>
          </ac:spMkLst>
        </pc:spChg>
        <pc:graphicFrameChg chg="add mod">
          <ac:chgData name="Hélène  LIONNET" userId="f20dddb5-f929-4391-af05-658e3e4d30cb" providerId="ADAL" clId="{BEEC8CA5-5486-4E03-B608-0E8E4C2EC132}" dt="2025-10-04T19:06:36.932" v="1185"/>
          <ac:graphicFrameMkLst>
            <pc:docMk/>
            <pc:sldMk cId="1561982809" sldId="378"/>
            <ac:graphicFrameMk id="3" creationId="{C9F4EA81-73F6-F6C2-5737-8AC068E89C5F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3:19:14.096" v="3036" actId="1076"/>
          <ac:graphicFrameMkLst>
            <pc:docMk/>
            <pc:sldMk cId="1561982809" sldId="378"/>
            <ac:graphicFrameMk id="4" creationId="{F115C28B-5C15-52B9-DB4B-FEA4E04BA699}"/>
          </ac:graphicFrameMkLst>
        </pc:graphicFrameChg>
        <pc:picChg chg="add mod">
          <ac:chgData name="Hélène  LIONNET" userId="f20dddb5-f929-4391-af05-658e3e4d30cb" providerId="ADAL" clId="{BEEC8CA5-5486-4E03-B608-0E8E4C2EC132}" dt="2025-10-05T13:19:26.349" v="3039" actId="1076"/>
          <ac:picMkLst>
            <pc:docMk/>
            <pc:sldMk cId="1561982809" sldId="378"/>
            <ac:picMk id="3" creationId="{0874B08B-5978-7362-1E3C-95DBBC71D30F}"/>
          </ac:picMkLst>
        </pc:picChg>
      </pc:sldChg>
      <pc:sldChg chg="del">
        <pc:chgData name="Hélène  LIONNET" userId="f20dddb5-f929-4391-af05-658e3e4d30cb" providerId="ADAL" clId="{BEEC8CA5-5486-4E03-B608-0E8E4C2EC132}" dt="2025-09-22T14:21:19.770" v="104" actId="2696"/>
        <pc:sldMkLst>
          <pc:docMk/>
          <pc:sldMk cId="3483409506" sldId="378"/>
        </pc:sldMkLst>
      </pc:sldChg>
      <pc:sldChg chg="del">
        <pc:chgData name="Hélène  LIONNET" userId="f20dddb5-f929-4391-af05-658e3e4d30cb" providerId="ADAL" clId="{BEEC8CA5-5486-4E03-B608-0E8E4C2EC132}" dt="2025-09-22T14:22:10.833" v="121" actId="2696"/>
        <pc:sldMkLst>
          <pc:docMk/>
          <pc:sldMk cId="1406725749" sldId="379"/>
        </pc:sldMkLst>
      </pc:sldChg>
      <pc:sldChg chg="modSp add mod ord">
        <pc:chgData name="Hélène  LIONNET" userId="f20dddb5-f929-4391-af05-658e3e4d30cb" providerId="ADAL" clId="{BEEC8CA5-5486-4E03-B608-0E8E4C2EC132}" dt="2025-10-04T19:10:19.608" v="1226" actId="20577"/>
        <pc:sldMkLst>
          <pc:docMk/>
          <pc:sldMk cId="2201082746" sldId="379"/>
        </pc:sldMkLst>
        <pc:spChg chg="mod">
          <ac:chgData name="Hélène  LIONNET" userId="f20dddb5-f929-4391-af05-658e3e4d30cb" providerId="ADAL" clId="{BEEC8CA5-5486-4E03-B608-0E8E4C2EC132}" dt="2025-10-04T19:10:19.608" v="1226" actId="20577"/>
          <ac:spMkLst>
            <pc:docMk/>
            <pc:sldMk cId="2201082746" sldId="379"/>
            <ac:spMk id="2" creationId="{D6E5ECCB-BB6E-FCE2-39C8-32F64C067964}"/>
          </ac:spMkLst>
        </pc:spChg>
      </pc:sldChg>
      <pc:sldChg chg="del">
        <pc:chgData name="Hélène  LIONNET" userId="f20dddb5-f929-4391-af05-658e3e4d30cb" providerId="ADAL" clId="{BEEC8CA5-5486-4E03-B608-0E8E4C2EC132}" dt="2025-09-22T14:22:13.335" v="122" actId="2696"/>
        <pc:sldMkLst>
          <pc:docMk/>
          <pc:sldMk cId="2101901570" sldId="380"/>
        </pc:sldMkLst>
      </pc:sldChg>
      <pc:sldChg chg="modSp add mod">
        <pc:chgData name="Hélène  LIONNET" userId="f20dddb5-f929-4391-af05-658e3e4d30cb" providerId="ADAL" clId="{BEEC8CA5-5486-4E03-B608-0E8E4C2EC132}" dt="2025-10-04T19:11:10.632" v="1243" actId="15"/>
        <pc:sldMkLst>
          <pc:docMk/>
          <pc:sldMk cId="3698538080" sldId="380"/>
        </pc:sldMkLst>
        <pc:spChg chg="mod">
          <ac:chgData name="Hélène  LIONNET" userId="f20dddb5-f929-4391-af05-658e3e4d30cb" providerId="ADAL" clId="{BEEC8CA5-5486-4E03-B608-0E8E4C2EC132}" dt="2025-10-04T19:11:10.632" v="1243" actId="15"/>
          <ac:spMkLst>
            <pc:docMk/>
            <pc:sldMk cId="3698538080" sldId="380"/>
            <ac:spMk id="2" creationId="{837D2E81-F43B-1D49-D538-695770755521}"/>
          </ac:spMkLst>
        </pc:spChg>
      </pc:sldChg>
      <pc:sldChg chg="addSp modSp add mod">
        <pc:chgData name="Hélène  LIONNET" userId="f20dddb5-f929-4391-af05-658e3e4d30cb" providerId="ADAL" clId="{BEEC8CA5-5486-4E03-B608-0E8E4C2EC132}" dt="2025-10-04T19:13:17.694" v="1279" actId="15"/>
        <pc:sldMkLst>
          <pc:docMk/>
          <pc:sldMk cId="905388950" sldId="381"/>
        </pc:sldMkLst>
        <pc:spChg chg="mod">
          <ac:chgData name="Hélène  LIONNET" userId="f20dddb5-f929-4391-af05-658e3e4d30cb" providerId="ADAL" clId="{BEEC8CA5-5486-4E03-B608-0E8E4C2EC132}" dt="2025-10-04T19:13:17.694" v="1279" actId="15"/>
          <ac:spMkLst>
            <pc:docMk/>
            <pc:sldMk cId="905388950" sldId="381"/>
            <ac:spMk id="2" creationId="{C3425F86-D809-9C73-CC44-31C4A349F668}"/>
          </ac:spMkLst>
        </pc:spChg>
        <pc:graphicFrameChg chg="add mod">
          <ac:chgData name="Hélène  LIONNET" userId="f20dddb5-f929-4391-af05-658e3e4d30cb" providerId="ADAL" clId="{BEEC8CA5-5486-4E03-B608-0E8E4C2EC132}" dt="2025-10-04T19:11:30.202" v="1245"/>
          <ac:graphicFrameMkLst>
            <pc:docMk/>
            <pc:sldMk cId="905388950" sldId="381"/>
            <ac:graphicFrameMk id="3" creationId="{C36D109C-4A92-F2AE-88A4-78CE30AC6E67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4T19:12:45.349" v="1258" actId="1076"/>
          <ac:graphicFrameMkLst>
            <pc:docMk/>
            <pc:sldMk cId="905388950" sldId="381"/>
            <ac:graphicFrameMk id="4" creationId="{AD18D269-8230-0BC1-D073-E6FF5AE9840B}"/>
          </ac:graphicFrameMkLst>
        </pc:graphicFrameChg>
      </pc:sldChg>
      <pc:sldChg chg="del ord">
        <pc:chgData name="Hélène  LIONNET" userId="f20dddb5-f929-4391-af05-658e3e4d30cb" providerId="ADAL" clId="{BEEC8CA5-5486-4E03-B608-0E8E4C2EC132}" dt="2025-09-22T14:22:21.399" v="124" actId="2696"/>
        <pc:sldMkLst>
          <pc:docMk/>
          <pc:sldMk cId="1195877452" sldId="381"/>
        </pc:sldMkLst>
      </pc:sldChg>
      <pc:sldChg chg="addSp delSp modSp add mod">
        <pc:chgData name="Hélène  LIONNET" userId="f20dddb5-f929-4391-af05-658e3e4d30cb" providerId="ADAL" clId="{BEEC8CA5-5486-4E03-B608-0E8E4C2EC132}" dt="2025-10-05T13:17:55.840" v="3033" actId="1076"/>
        <pc:sldMkLst>
          <pc:docMk/>
          <pc:sldMk cId="1643450677" sldId="382"/>
        </pc:sldMkLst>
        <pc:spChg chg="del">
          <ac:chgData name="Hélène  LIONNET" userId="f20dddb5-f929-4391-af05-658e3e4d30cb" providerId="ADAL" clId="{BEEC8CA5-5486-4E03-B608-0E8E4C2EC132}" dt="2025-10-04T19:13:48.728" v="1281" actId="478"/>
          <ac:spMkLst>
            <pc:docMk/>
            <pc:sldMk cId="1643450677" sldId="382"/>
            <ac:spMk id="2" creationId="{40E9854D-ED4C-C3B6-4B52-40838EA8357E}"/>
          </ac:spMkLst>
        </pc:spChg>
        <pc:picChg chg="add mod">
          <ac:chgData name="Hélène  LIONNET" userId="f20dddb5-f929-4391-af05-658e3e4d30cb" providerId="ADAL" clId="{BEEC8CA5-5486-4E03-B608-0E8E4C2EC132}" dt="2025-10-05T13:17:55.840" v="3033" actId="1076"/>
          <ac:picMkLst>
            <pc:docMk/>
            <pc:sldMk cId="1643450677" sldId="382"/>
            <ac:picMk id="2" creationId="{60055A3B-6679-0541-08B1-071E219C2501}"/>
          </ac:picMkLst>
        </pc:picChg>
      </pc:sldChg>
      <pc:sldChg chg="modSp add mod ord">
        <pc:chgData name="Hélène  LIONNET" userId="f20dddb5-f929-4391-af05-658e3e4d30cb" providerId="ADAL" clId="{BEEC8CA5-5486-4E03-B608-0E8E4C2EC132}" dt="2025-10-04T19:15:43.796" v="1308" actId="15"/>
        <pc:sldMkLst>
          <pc:docMk/>
          <pc:sldMk cId="1177513728" sldId="383"/>
        </pc:sldMkLst>
        <pc:spChg chg="mod">
          <ac:chgData name="Hélène  LIONNET" userId="f20dddb5-f929-4391-af05-658e3e4d30cb" providerId="ADAL" clId="{BEEC8CA5-5486-4E03-B608-0E8E4C2EC132}" dt="2025-10-04T19:15:43.796" v="1308" actId="15"/>
          <ac:spMkLst>
            <pc:docMk/>
            <pc:sldMk cId="1177513728" sldId="383"/>
            <ac:spMk id="2" creationId="{FAFAC653-D19F-E1D2-74A8-157BD33514D7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3761390940" sldId="383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601180952" sldId="384"/>
        </pc:sldMkLst>
      </pc:sldChg>
      <pc:sldChg chg="delSp modSp add mod ord">
        <pc:chgData name="Hélène  LIONNET" userId="f20dddb5-f929-4391-af05-658e3e4d30cb" providerId="ADAL" clId="{BEEC8CA5-5486-4E03-B608-0E8E4C2EC132}" dt="2025-10-05T10:58:43.531" v="1335" actId="20577"/>
        <pc:sldMkLst>
          <pc:docMk/>
          <pc:sldMk cId="1904996312" sldId="384"/>
        </pc:sldMkLst>
        <pc:spChg chg="mod">
          <ac:chgData name="Hélène  LIONNET" userId="f20dddb5-f929-4391-af05-658e3e4d30cb" providerId="ADAL" clId="{BEEC8CA5-5486-4E03-B608-0E8E4C2EC132}" dt="2025-10-05T10:58:43.531" v="1335" actId="20577"/>
          <ac:spMkLst>
            <pc:docMk/>
            <pc:sldMk cId="1904996312" sldId="384"/>
            <ac:spMk id="2" creationId="{F6D66240-8E51-FD7F-3C32-9585191A7358}"/>
          </ac:spMkLst>
        </pc:spChg>
        <pc:graphicFrameChg chg="del">
          <ac:chgData name="Hélène  LIONNET" userId="f20dddb5-f929-4391-af05-658e3e4d30cb" providerId="ADAL" clId="{BEEC8CA5-5486-4E03-B608-0E8E4C2EC132}" dt="2025-10-04T19:16:34.375" v="1313" actId="478"/>
          <ac:graphicFrameMkLst>
            <pc:docMk/>
            <pc:sldMk cId="1904996312" sldId="384"/>
            <ac:graphicFrameMk id="4" creationId="{F9D22325-E5A9-5E6B-B414-75764D613AE7}"/>
          </ac:graphicFrameMkLst>
        </pc:graphicFrame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850547824" sldId="385"/>
        </pc:sldMkLst>
      </pc:sldChg>
      <pc:sldChg chg="modSp add mod ord">
        <pc:chgData name="Hélène  LIONNET" userId="f20dddb5-f929-4391-af05-658e3e4d30cb" providerId="ADAL" clId="{BEEC8CA5-5486-4E03-B608-0E8E4C2EC132}" dt="2025-10-05T12:57:00.119" v="2947" actId="20577"/>
        <pc:sldMkLst>
          <pc:docMk/>
          <pc:sldMk cId="1962130338" sldId="385"/>
        </pc:sldMkLst>
        <pc:spChg chg="mod">
          <ac:chgData name="Hélène  LIONNET" userId="f20dddb5-f929-4391-af05-658e3e4d30cb" providerId="ADAL" clId="{BEEC8CA5-5486-4E03-B608-0E8E4C2EC132}" dt="2025-10-05T12:57:00.119" v="2947" actId="20577"/>
          <ac:spMkLst>
            <pc:docMk/>
            <pc:sldMk cId="1962130338" sldId="385"/>
            <ac:spMk id="2" creationId="{878C2CDA-E952-73C2-5C0E-07EBF1BEA4F5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699375005" sldId="386"/>
        </pc:sldMkLst>
      </pc:sldChg>
      <pc:sldChg chg="modSp add del mod">
        <pc:chgData name="Hélène  LIONNET" userId="f20dddb5-f929-4391-af05-658e3e4d30cb" providerId="ADAL" clId="{BEEC8CA5-5486-4E03-B608-0E8E4C2EC132}" dt="2025-10-05T12:55:46.590" v="2945" actId="2696"/>
        <pc:sldMkLst>
          <pc:docMk/>
          <pc:sldMk cId="2878072623" sldId="386"/>
        </pc:sldMkLst>
        <pc:spChg chg="mod">
          <ac:chgData name="Hélène  LIONNET" userId="f20dddb5-f929-4391-af05-658e3e4d30cb" providerId="ADAL" clId="{BEEC8CA5-5486-4E03-B608-0E8E4C2EC132}" dt="2025-10-05T10:59:36.384" v="1340" actId="20577"/>
          <ac:spMkLst>
            <pc:docMk/>
            <pc:sldMk cId="2878072623" sldId="386"/>
            <ac:spMk id="2" creationId="{022EB375-864D-BAE0-7761-2AA871B22037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328208636" sldId="387"/>
        </pc:sldMkLst>
      </pc:sldChg>
      <pc:sldChg chg="modSp add mod ord">
        <pc:chgData name="Hélène  LIONNET" userId="f20dddb5-f929-4391-af05-658e3e4d30cb" providerId="ADAL" clId="{BEEC8CA5-5486-4E03-B608-0E8E4C2EC132}" dt="2025-10-05T11:00:08.293" v="1345" actId="207"/>
        <pc:sldMkLst>
          <pc:docMk/>
          <pc:sldMk cId="1681148746" sldId="387"/>
        </pc:sldMkLst>
        <pc:spChg chg="mod">
          <ac:chgData name="Hélène  LIONNET" userId="f20dddb5-f929-4391-af05-658e3e4d30cb" providerId="ADAL" clId="{BEEC8CA5-5486-4E03-B608-0E8E4C2EC132}" dt="2025-10-05T11:00:08.293" v="1345" actId="207"/>
          <ac:spMkLst>
            <pc:docMk/>
            <pc:sldMk cId="1681148746" sldId="387"/>
            <ac:spMk id="2" creationId="{8E7595A6-2599-3169-0404-6D6651D43814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2972440592" sldId="388"/>
        </pc:sldMkLst>
      </pc:sldChg>
      <pc:sldChg chg="addSp modSp add mod">
        <pc:chgData name="Hélène  LIONNET" userId="f20dddb5-f929-4391-af05-658e3e4d30cb" providerId="ADAL" clId="{BEEC8CA5-5486-4E03-B608-0E8E4C2EC132}" dt="2025-10-05T13:19:44.302" v="3040" actId="122"/>
        <pc:sldMkLst>
          <pc:docMk/>
          <pc:sldMk cId="3164104484" sldId="388"/>
        </pc:sldMkLst>
        <pc:spChg chg="mod">
          <ac:chgData name="Hélène  LIONNET" userId="f20dddb5-f929-4391-af05-658e3e4d30cb" providerId="ADAL" clId="{BEEC8CA5-5486-4E03-B608-0E8E4C2EC132}" dt="2025-10-05T12:55:52.330" v="2946" actId="20577"/>
          <ac:spMkLst>
            <pc:docMk/>
            <pc:sldMk cId="3164104484" sldId="388"/>
            <ac:spMk id="2" creationId="{E32AFD15-9B5D-7D12-2822-989E8E2E618F}"/>
          </ac:spMkLst>
        </pc:spChg>
        <pc:graphicFrameChg chg="add mod">
          <ac:chgData name="Hélène  LIONNET" userId="f20dddb5-f929-4391-af05-658e3e4d30cb" providerId="ADAL" clId="{BEEC8CA5-5486-4E03-B608-0E8E4C2EC132}" dt="2025-10-05T11:01:01.429" v="1352"/>
          <ac:graphicFrameMkLst>
            <pc:docMk/>
            <pc:sldMk cId="3164104484" sldId="388"/>
            <ac:graphicFrameMk id="3" creationId="{5073B041-6C2B-716D-2A1A-635B2969B03C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3:19:44.302" v="3040" actId="122"/>
          <ac:graphicFrameMkLst>
            <pc:docMk/>
            <pc:sldMk cId="3164104484" sldId="388"/>
            <ac:graphicFrameMk id="4" creationId="{AFB88C29-E836-98A6-BF43-11A970794A3B}"/>
          </ac:graphicFrameMkLst>
        </pc:graphicFrameChg>
      </pc:sldChg>
      <pc:sldChg chg="addSp modSp add mod">
        <pc:chgData name="Hélène  LIONNET" userId="f20dddb5-f929-4391-af05-658e3e4d30cb" providerId="ADAL" clId="{BEEC8CA5-5486-4E03-B608-0E8E4C2EC132}" dt="2025-10-05T13:20:02.014" v="3041" actId="122"/>
        <pc:sldMkLst>
          <pc:docMk/>
          <pc:sldMk cId="2006585303" sldId="389"/>
        </pc:sldMkLst>
        <pc:spChg chg="mod">
          <ac:chgData name="Hélène  LIONNET" userId="f20dddb5-f929-4391-af05-658e3e4d30cb" providerId="ADAL" clId="{BEEC8CA5-5486-4E03-B608-0E8E4C2EC132}" dt="2025-10-05T11:03:07.685" v="1373" actId="20577"/>
          <ac:spMkLst>
            <pc:docMk/>
            <pc:sldMk cId="2006585303" sldId="389"/>
            <ac:spMk id="2" creationId="{BD7D829E-F9DE-653A-390D-7DA972208644}"/>
          </ac:spMkLst>
        </pc:spChg>
        <pc:graphicFrameChg chg="add mod">
          <ac:chgData name="Hélène  LIONNET" userId="f20dddb5-f929-4391-af05-658e3e4d30cb" providerId="ADAL" clId="{BEEC8CA5-5486-4E03-B608-0E8E4C2EC132}" dt="2025-10-05T11:03:17.103" v="1374"/>
          <ac:graphicFrameMkLst>
            <pc:docMk/>
            <pc:sldMk cId="2006585303" sldId="389"/>
            <ac:graphicFrameMk id="3" creationId="{BD967C46-364B-24D5-4816-C51B2F4F1515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3:20:02.014" v="3041" actId="122"/>
          <ac:graphicFrameMkLst>
            <pc:docMk/>
            <pc:sldMk cId="2006585303" sldId="389"/>
            <ac:graphicFrameMk id="4" creationId="{142DE7B4-24EE-0DCF-645F-3CEB8A8A789F}"/>
          </ac:graphicFrameMkLst>
        </pc:graphicFrame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3026436590" sldId="389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325604855" sldId="390"/>
        </pc:sldMkLst>
      </pc:sldChg>
      <pc:sldChg chg="delSp modSp add mod">
        <pc:chgData name="Hélène  LIONNET" userId="f20dddb5-f929-4391-af05-658e3e4d30cb" providerId="ADAL" clId="{BEEC8CA5-5486-4E03-B608-0E8E4C2EC132}" dt="2025-10-05T12:57:12.083" v="2949" actId="1076"/>
        <pc:sldMkLst>
          <pc:docMk/>
          <pc:sldMk cId="3477879779" sldId="390"/>
        </pc:sldMkLst>
        <pc:spChg chg="mod">
          <ac:chgData name="Hélène  LIONNET" userId="f20dddb5-f929-4391-af05-658e3e4d30cb" providerId="ADAL" clId="{BEEC8CA5-5486-4E03-B608-0E8E4C2EC132}" dt="2025-10-05T12:57:12.083" v="2949" actId="1076"/>
          <ac:spMkLst>
            <pc:docMk/>
            <pc:sldMk cId="3477879779" sldId="390"/>
            <ac:spMk id="2" creationId="{06D70448-A640-1356-11DD-11E97963FC15}"/>
          </ac:spMkLst>
        </pc:spChg>
        <pc:graphicFrameChg chg="del">
          <ac:chgData name="Hélène  LIONNET" userId="f20dddb5-f929-4391-af05-658e3e4d30cb" providerId="ADAL" clId="{BEEC8CA5-5486-4E03-B608-0E8E4C2EC132}" dt="2025-10-05T11:04:25.685" v="1381" actId="478"/>
          <ac:graphicFrameMkLst>
            <pc:docMk/>
            <pc:sldMk cId="3477879779" sldId="390"/>
            <ac:graphicFrameMk id="4" creationId="{F798EC60-10EB-59CD-7F43-6A1CFA248696}"/>
          </ac:graphicFrameMkLst>
        </pc:graphicFrame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2201947779" sldId="391"/>
        </pc:sldMkLst>
      </pc:sldChg>
      <pc:sldChg chg="modSp add mod ord">
        <pc:chgData name="Hélène  LIONNET" userId="f20dddb5-f929-4391-af05-658e3e4d30cb" providerId="ADAL" clId="{BEEC8CA5-5486-4E03-B608-0E8E4C2EC132}" dt="2025-10-05T12:57:24.096" v="2950" actId="115"/>
        <pc:sldMkLst>
          <pc:docMk/>
          <pc:sldMk cId="2688565259" sldId="391"/>
        </pc:sldMkLst>
        <pc:spChg chg="mod">
          <ac:chgData name="Hélène  LIONNET" userId="f20dddb5-f929-4391-af05-658e3e4d30cb" providerId="ADAL" clId="{BEEC8CA5-5486-4E03-B608-0E8E4C2EC132}" dt="2025-10-05T12:57:24.096" v="2950" actId="115"/>
          <ac:spMkLst>
            <pc:docMk/>
            <pc:sldMk cId="2688565259" sldId="391"/>
            <ac:spMk id="2" creationId="{A71E2A7E-489E-16B3-2577-0581A8C727B4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764899338" sldId="392"/>
        </pc:sldMkLst>
      </pc:sldChg>
      <pc:sldChg chg="modSp add mod ord">
        <pc:chgData name="Hélène  LIONNET" userId="f20dddb5-f929-4391-af05-658e3e4d30cb" providerId="ADAL" clId="{BEEC8CA5-5486-4E03-B608-0E8E4C2EC132}" dt="2025-10-05T12:57:37.738" v="2952" actId="1076"/>
        <pc:sldMkLst>
          <pc:docMk/>
          <pc:sldMk cId="3134287139" sldId="392"/>
        </pc:sldMkLst>
        <pc:spChg chg="mod">
          <ac:chgData name="Hélène  LIONNET" userId="f20dddb5-f929-4391-af05-658e3e4d30cb" providerId="ADAL" clId="{BEEC8CA5-5486-4E03-B608-0E8E4C2EC132}" dt="2025-10-05T12:57:37.738" v="2952" actId="1076"/>
          <ac:spMkLst>
            <pc:docMk/>
            <pc:sldMk cId="3134287139" sldId="392"/>
            <ac:spMk id="2" creationId="{2057020F-5583-F1D2-6465-B8DCC29FD08F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398324297" sldId="393"/>
        </pc:sldMkLst>
      </pc:sldChg>
      <pc:sldChg chg="modSp add mod">
        <pc:chgData name="Hélène  LIONNET" userId="f20dddb5-f929-4391-af05-658e3e4d30cb" providerId="ADAL" clId="{BEEC8CA5-5486-4E03-B608-0E8E4C2EC132}" dt="2025-10-05T11:08:03.161" v="1448" actId="15"/>
        <pc:sldMkLst>
          <pc:docMk/>
          <pc:sldMk cId="3978879373" sldId="393"/>
        </pc:sldMkLst>
        <pc:spChg chg="mod">
          <ac:chgData name="Hélène  LIONNET" userId="f20dddb5-f929-4391-af05-658e3e4d30cb" providerId="ADAL" clId="{BEEC8CA5-5486-4E03-B608-0E8E4C2EC132}" dt="2025-10-05T11:08:03.161" v="1448" actId="15"/>
          <ac:spMkLst>
            <pc:docMk/>
            <pc:sldMk cId="3978879373" sldId="393"/>
            <ac:spMk id="2" creationId="{491A7300-EE7C-94E4-6B4A-44928C84632C}"/>
          </ac:spMkLst>
        </pc:spChg>
      </pc:sldChg>
      <pc:sldChg chg="modSp add mod">
        <pc:chgData name="Hélène  LIONNET" userId="f20dddb5-f929-4391-af05-658e3e4d30cb" providerId="ADAL" clId="{BEEC8CA5-5486-4E03-B608-0E8E4C2EC132}" dt="2025-10-05T11:09:20.866" v="1494" actId="122"/>
        <pc:sldMkLst>
          <pc:docMk/>
          <pc:sldMk cId="989788686" sldId="394"/>
        </pc:sldMkLst>
        <pc:spChg chg="mod">
          <ac:chgData name="Hélène  LIONNET" userId="f20dddb5-f929-4391-af05-658e3e4d30cb" providerId="ADAL" clId="{BEEC8CA5-5486-4E03-B608-0E8E4C2EC132}" dt="2025-10-05T11:09:20.866" v="1494" actId="122"/>
          <ac:spMkLst>
            <pc:docMk/>
            <pc:sldMk cId="989788686" sldId="394"/>
            <ac:spMk id="2" creationId="{0278CE9E-F6EF-06F6-B978-CFC3D9E394F2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133046222" sldId="394"/>
        </pc:sldMkLst>
      </pc:sldChg>
      <pc:sldChg chg="addSp modSp add mod">
        <pc:chgData name="Hélène  LIONNET" userId="f20dddb5-f929-4391-af05-658e3e4d30cb" providerId="ADAL" clId="{BEEC8CA5-5486-4E03-B608-0E8E4C2EC132}" dt="2025-10-05T13:21:44.015" v="3055" actId="1076"/>
        <pc:sldMkLst>
          <pc:docMk/>
          <pc:sldMk cId="1547003459" sldId="395"/>
        </pc:sldMkLst>
        <pc:spChg chg="mod">
          <ac:chgData name="Hélène  LIONNET" userId="f20dddb5-f929-4391-af05-658e3e4d30cb" providerId="ADAL" clId="{BEEC8CA5-5486-4E03-B608-0E8E4C2EC132}" dt="2025-10-05T13:21:40.835" v="3054" actId="20577"/>
          <ac:spMkLst>
            <pc:docMk/>
            <pc:sldMk cId="1547003459" sldId="395"/>
            <ac:spMk id="2" creationId="{65096DF2-12BB-F9B1-3ABD-21DC9F6C6DD0}"/>
          </ac:spMkLst>
        </pc:spChg>
        <pc:picChg chg="add mod">
          <ac:chgData name="Hélène  LIONNET" userId="f20dddb5-f929-4391-af05-658e3e4d30cb" providerId="ADAL" clId="{BEEC8CA5-5486-4E03-B608-0E8E4C2EC132}" dt="2025-10-05T13:21:44.015" v="3055" actId="1076"/>
          <ac:picMkLst>
            <pc:docMk/>
            <pc:sldMk cId="1547003459" sldId="395"/>
            <ac:picMk id="3" creationId="{A34CAF2E-BFF1-68C2-043A-DF19F0622F5C}"/>
          </ac:picMkLst>
        </pc:picChg>
      </pc:sldChg>
      <pc:sldChg chg="delSp modSp add del mod">
        <pc:chgData name="Hélène  LIONNET" userId="f20dddb5-f929-4391-af05-658e3e4d30cb" providerId="ADAL" clId="{BEEC8CA5-5486-4E03-B608-0E8E4C2EC132}" dt="2025-10-04T18:19:38.311" v="252" actId="2696"/>
        <pc:sldMkLst>
          <pc:docMk/>
          <pc:sldMk cId="3312649197" sldId="395"/>
        </pc:sldMkLst>
      </pc:sldChg>
      <pc:sldChg chg="modSp add del mod">
        <pc:chgData name="Hélène  LIONNET" userId="f20dddb5-f929-4391-af05-658e3e4d30cb" providerId="ADAL" clId="{BEEC8CA5-5486-4E03-B608-0E8E4C2EC132}" dt="2025-10-05T12:57:51.008" v="2953" actId="47"/>
        <pc:sldMkLst>
          <pc:docMk/>
          <pc:sldMk cId="1843182541" sldId="396"/>
        </pc:sldMkLst>
        <pc:spChg chg="mod">
          <ac:chgData name="Hélène  LIONNET" userId="f20dddb5-f929-4391-af05-658e3e4d30cb" providerId="ADAL" clId="{BEEC8CA5-5486-4E03-B608-0E8E4C2EC132}" dt="2025-10-05T11:15:02.635" v="1575" actId="15"/>
          <ac:spMkLst>
            <pc:docMk/>
            <pc:sldMk cId="1843182541" sldId="396"/>
            <ac:spMk id="2" creationId="{CBD0A6C5-A211-1D90-6161-D6C2134315DD}"/>
          </ac:spMkLst>
        </pc:spChg>
      </pc:sldChg>
      <pc:sldChg chg="add del">
        <pc:chgData name="Hélène  LIONNET" userId="f20dddb5-f929-4391-af05-658e3e4d30cb" providerId="ADAL" clId="{BEEC8CA5-5486-4E03-B608-0E8E4C2EC132}" dt="2025-09-22T14:22:44.900" v="133" actId="2696"/>
        <pc:sldMkLst>
          <pc:docMk/>
          <pc:sldMk cId="3927019147" sldId="396"/>
        </pc:sldMkLst>
      </pc:sldChg>
      <pc:sldChg chg="modSp add mod">
        <pc:chgData name="Hélène  LIONNET" userId="f20dddb5-f929-4391-af05-658e3e4d30cb" providerId="ADAL" clId="{BEEC8CA5-5486-4E03-B608-0E8E4C2EC132}" dt="2025-10-05T12:57:58.005" v="2954" actId="1076"/>
        <pc:sldMkLst>
          <pc:docMk/>
          <pc:sldMk cId="2429093960" sldId="397"/>
        </pc:sldMkLst>
        <pc:spChg chg="mod">
          <ac:chgData name="Hélène  LIONNET" userId="f20dddb5-f929-4391-af05-658e3e4d30cb" providerId="ADAL" clId="{BEEC8CA5-5486-4E03-B608-0E8E4C2EC132}" dt="2025-10-05T12:57:58.005" v="2954" actId="1076"/>
          <ac:spMkLst>
            <pc:docMk/>
            <pc:sldMk cId="2429093960" sldId="397"/>
            <ac:spMk id="2" creationId="{14B9E962-20FC-E367-B39F-B14C4BE47C26}"/>
          </ac:spMkLst>
        </pc:spChg>
      </pc:sldChg>
      <pc:sldChg chg="del">
        <pc:chgData name="Hélène  LIONNET" userId="f20dddb5-f929-4391-af05-658e3e4d30cb" providerId="ADAL" clId="{BEEC8CA5-5486-4E03-B608-0E8E4C2EC132}" dt="2025-09-22T14:19:55.155" v="39" actId="2696"/>
        <pc:sldMkLst>
          <pc:docMk/>
          <pc:sldMk cId="3090480463" sldId="397"/>
        </pc:sldMkLst>
      </pc:sldChg>
      <pc:sldChg chg="addSp modSp add mod">
        <pc:chgData name="Hélène  LIONNET" userId="f20dddb5-f929-4391-af05-658e3e4d30cb" providerId="ADAL" clId="{BEEC8CA5-5486-4E03-B608-0E8E4C2EC132}" dt="2025-10-05T13:22:32.049" v="3058" actId="1076"/>
        <pc:sldMkLst>
          <pc:docMk/>
          <pc:sldMk cId="4064341719" sldId="398"/>
        </pc:sldMkLst>
        <pc:spChg chg="mod">
          <ac:chgData name="Hélène  LIONNET" userId="f20dddb5-f929-4391-af05-658e3e4d30cb" providerId="ADAL" clId="{BEEC8CA5-5486-4E03-B608-0E8E4C2EC132}" dt="2025-10-05T11:16:17.127" v="1596" actId="20577"/>
          <ac:spMkLst>
            <pc:docMk/>
            <pc:sldMk cId="4064341719" sldId="398"/>
            <ac:spMk id="2" creationId="{C2E893BA-FDBA-E791-E27D-A96E4723DCBD}"/>
          </ac:spMkLst>
        </pc:spChg>
        <pc:picChg chg="add mod">
          <ac:chgData name="Hélène  LIONNET" userId="f20dddb5-f929-4391-af05-658e3e4d30cb" providerId="ADAL" clId="{BEEC8CA5-5486-4E03-B608-0E8E4C2EC132}" dt="2025-10-05T13:22:32.049" v="3058" actId="1076"/>
          <ac:picMkLst>
            <pc:docMk/>
            <pc:sldMk cId="4064341719" sldId="398"/>
            <ac:picMk id="3" creationId="{4573B90B-5C00-9E05-9921-66A09FD08C21}"/>
          </ac:picMkLst>
        </pc:picChg>
      </pc:sldChg>
      <pc:sldChg chg="addSp modSp add mod ord">
        <pc:chgData name="Hélène  LIONNET" userId="f20dddb5-f929-4391-af05-658e3e4d30cb" providerId="ADAL" clId="{BEEC8CA5-5486-4E03-B608-0E8E4C2EC132}" dt="2025-10-05T12:58:22.743" v="2957" actId="115"/>
        <pc:sldMkLst>
          <pc:docMk/>
          <pc:sldMk cId="2388949938" sldId="399"/>
        </pc:sldMkLst>
        <pc:spChg chg="mod">
          <ac:chgData name="Hélène  LIONNET" userId="f20dddb5-f929-4391-af05-658e3e4d30cb" providerId="ADAL" clId="{BEEC8CA5-5486-4E03-B608-0E8E4C2EC132}" dt="2025-10-05T12:58:22.743" v="2957" actId="115"/>
          <ac:spMkLst>
            <pc:docMk/>
            <pc:sldMk cId="2388949938" sldId="399"/>
            <ac:spMk id="2" creationId="{5E8DAA98-205B-6759-8D02-B581E410EA99}"/>
          </ac:spMkLst>
        </pc:spChg>
        <pc:graphicFrameChg chg="add mod">
          <ac:chgData name="Hélène  LIONNET" userId="f20dddb5-f929-4391-af05-658e3e4d30cb" providerId="ADAL" clId="{BEEC8CA5-5486-4E03-B608-0E8E4C2EC132}" dt="2025-10-05T11:17:20.164" v="1605"/>
          <ac:graphicFrameMkLst>
            <pc:docMk/>
            <pc:sldMk cId="2388949938" sldId="399"/>
            <ac:graphicFrameMk id="3" creationId="{CE6FFA27-9259-AF4E-352C-3D02758F3B73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2:58:10.239" v="2955" actId="122"/>
          <ac:graphicFrameMkLst>
            <pc:docMk/>
            <pc:sldMk cId="2388949938" sldId="399"/>
            <ac:graphicFrameMk id="4" creationId="{EDE2D6C6-2809-3A0D-CC48-8EB582C5C880}"/>
          </ac:graphicFrameMkLst>
        </pc:graphicFrameChg>
      </pc:sldChg>
      <pc:sldChg chg="addSp delSp modSp add mod">
        <pc:chgData name="Hélène  LIONNET" userId="f20dddb5-f929-4391-af05-658e3e4d30cb" providerId="ADAL" clId="{BEEC8CA5-5486-4E03-B608-0E8E4C2EC132}" dt="2025-10-05T11:22:30.351" v="1636" actId="1076"/>
        <pc:sldMkLst>
          <pc:docMk/>
          <pc:sldMk cId="1998931634" sldId="400"/>
        </pc:sldMkLst>
        <pc:spChg chg="mod">
          <ac:chgData name="Hélène  LIONNET" userId="f20dddb5-f929-4391-af05-658e3e4d30cb" providerId="ADAL" clId="{BEEC8CA5-5486-4E03-B608-0E8E4C2EC132}" dt="2025-10-05T11:21:04.072" v="1616" actId="122"/>
          <ac:spMkLst>
            <pc:docMk/>
            <pc:sldMk cId="1998931634" sldId="400"/>
            <ac:spMk id="2" creationId="{F7FD738A-16A6-C7D4-EAF3-57F93270ECE8}"/>
          </ac:spMkLst>
        </pc:spChg>
        <pc:spChg chg="add mod">
          <ac:chgData name="Hélène  LIONNET" userId="f20dddb5-f929-4391-af05-658e3e4d30cb" providerId="ADAL" clId="{BEEC8CA5-5486-4E03-B608-0E8E4C2EC132}" dt="2025-10-05T11:21:20.359" v="1620"/>
          <ac:spMkLst>
            <pc:docMk/>
            <pc:sldMk cId="1998931634" sldId="400"/>
            <ac:spMk id="6" creationId="{D193626D-D95A-116D-5174-BC2E86B64262}"/>
          </ac:spMkLst>
        </pc:spChg>
        <pc:spChg chg="add del mod">
          <ac:chgData name="Hélène  LIONNET" userId="f20dddb5-f929-4391-af05-658e3e4d30cb" providerId="ADAL" clId="{BEEC8CA5-5486-4E03-B608-0E8E4C2EC132}" dt="2025-10-05T11:21:38.582" v="1628" actId="478"/>
          <ac:spMkLst>
            <pc:docMk/>
            <pc:sldMk cId="1998931634" sldId="400"/>
            <ac:spMk id="9" creationId="{C451F00E-13BF-E353-05E4-CAE9C1D4CEE3}"/>
          </ac:spMkLst>
        </pc:spChg>
        <pc:graphicFrameChg chg="add mod">
          <ac:chgData name="Hélène  LIONNET" userId="f20dddb5-f929-4391-af05-658e3e4d30cb" providerId="ADAL" clId="{BEEC8CA5-5486-4E03-B608-0E8E4C2EC132}" dt="2025-10-05T11:21:16.731" v="1617"/>
          <ac:graphicFrameMkLst>
            <pc:docMk/>
            <pc:sldMk cId="1998931634" sldId="400"/>
            <ac:graphicFrameMk id="3" creationId="{66A954E9-8B63-A531-FD4A-98CDACC8A448}"/>
          </ac:graphicFrameMkLst>
        </pc:graphicFrameChg>
        <pc:graphicFrameChg chg="del">
          <ac:chgData name="Hélène  LIONNET" userId="f20dddb5-f929-4391-af05-658e3e4d30cb" providerId="ADAL" clId="{BEEC8CA5-5486-4E03-B608-0E8E4C2EC132}" dt="2025-10-05T11:20:38.240" v="1614" actId="478"/>
          <ac:graphicFrameMkLst>
            <pc:docMk/>
            <pc:sldMk cId="1998931634" sldId="400"/>
            <ac:graphicFrameMk id="4" creationId="{D202062E-28E5-F839-237E-582DDD2F156F}"/>
          </ac:graphicFrameMkLst>
        </pc:graphicFrameChg>
        <pc:graphicFrameChg chg="add mod">
          <ac:chgData name="Hélène  LIONNET" userId="f20dddb5-f929-4391-af05-658e3e4d30cb" providerId="ADAL" clId="{BEEC8CA5-5486-4E03-B608-0E8E4C2EC132}" dt="2025-10-05T11:21:16.731" v="1617"/>
          <ac:graphicFrameMkLst>
            <pc:docMk/>
            <pc:sldMk cId="1998931634" sldId="400"/>
            <ac:graphicFrameMk id="5" creationId="{F9F5E822-4131-2277-7672-A740A1B60096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1:22:30.351" v="1636" actId="1076"/>
          <ac:graphicFrameMkLst>
            <pc:docMk/>
            <pc:sldMk cId="1998931634" sldId="400"/>
            <ac:graphicFrameMk id="7" creationId="{1039EC84-BD1B-4B69-0598-1E6989144493}"/>
          </ac:graphicFrameMkLst>
        </pc:graphicFrameChg>
        <pc:graphicFrameChg chg="add del mod modGraphic">
          <ac:chgData name="Hélène  LIONNET" userId="f20dddb5-f929-4391-af05-658e3e4d30cb" providerId="ADAL" clId="{BEEC8CA5-5486-4E03-B608-0E8E4C2EC132}" dt="2025-10-05T11:22:24.727" v="1635" actId="207"/>
          <ac:graphicFrameMkLst>
            <pc:docMk/>
            <pc:sldMk cId="1998931634" sldId="400"/>
            <ac:graphicFrameMk id="8" creationId="{78398A54-A88F-AFB4-3F43-B1227C13A14F}"/>
          </ac:graphicFrameMkLst>
        </pc:graphicFrameChg>
      </pc:sldChg>
      <pc:sldChg chg="delSp modSp add mod">
        <pc:chgData name="Hélène  LIONNET" userId="f20dddb5-f929-4391-af05-658e3e4d30cb" providerId="ADAL" clId="{BEEC8CA5-5486-4E03-B608-0E8E4C2EC132}" dt="2025-10-05T11:23:17.222" v="1644" actId="20577"/>
        <pc:sldMkLst>
          <pc:docMk/>
          <pc:sldMk cId="2324414034" sldId="401"/>
        </pc:sldMkLst>
        <pc:spChg chg="mod">
          <ac:chgData name="Hélène  LIONNET" userId="f20dddb5-f929-4391-af05-658e3e4d30cb" providerId="ADAL" clId="{BEEC8CA5-5486-4E03-B608-0E8E4C2EC132}" dt="2025-10-05T11:23:17.222" v="1644" actId="20577"/>
          <ac:spMkLst>
            <pc:docMk/>
            <pc:sldMk cId="2324414034" sldId="401"/>
            <ac:spMk id="2" creationId="{BBEFF972-3B10-BAD5-5698-89116718F581}"/>
          </ac:spMkLst>
        </pc:spChg>
        <pc:graphicFrameChg chg="del">
          <ac:chgData name="Hélène  LIONNET" userId="f20dddb5-f929-4391-af05-658e3e4d30cb" providerId="ADAL" clId="{BEEC8CA5-5486-4E03-B608-0E8E4C2EC132}" dt="2025-10-05T11:22:52.354" v="1638" actId="478"/>
          <ac:graphicFrameMkLst>
            <pc:docMk/>
            <pc:sldMk cId="2324414034" sldId="401"/>
            <ac:graphicFrameMk id="7" creationId="{3E412023-D7DA-F0CF-C3AA-2BE2849943DA}"/>
          </ac:graphicFrameMkLst>
        </pc:graphicFrameChg>
        <pc:graphicFrameChg chg="del">
          <ac:chgData name="Hélène  LIONNET" userId="f20dddb5-f929-4391-af05-658e3e4d30cb" providerId="ADAL" clId="{BEEC8CA5-5486-4E03-B608-0E8E4C2EC132}" dt="2025-10-05T11:22:55.597" v="1639" actId="478"/>
          <ac:graphicFrameMkLst>
            <pc:docMk/>
            <pc:sldMk cId="2324414034" sldId="401"/>
            <ac:graphicFrameMk id="8" creationId="{9864C551-E186-C903-6E85-D552BD8D96FF}"/>
          </ac:graphicFrameMkLst>
        </pc:graphicFrameChg>
      </pc:sldChg>
      <pc:sldChg chg="modSp add mod ord">
        <pc:chgData name="Hélène  LIONNET" userId="f20dddb5-f929-4391-af05-658e3e4d30cb" providerId="ADAL" clId="{BEEC8CA5-5486-4E03-B608-0E8E4C2EC132}" dt="2025-10-05T12:58:56.305" v="2975" actId="15"/>
        <pc:sldMkLst>
          <pc:docMk/>
          <pc:sldMk cId="3858651971" sldId="402"/>
        </pc:sldMkLst>
        <pc:spChg chg="mod">
          <ac:chgData name="Hélène  LIONNET" userId="f20dddb5-f929-4391-af05-658e3e4d30cb" providerId="ADAL" clId="{BEEC8CA5-5486-4E03-B608-0E8E4C2EC132}" dt="2025-10-05T12:58:56.305" v="2975" actId="15"/>
          <ac:spMkLst>
            <pc:docMk/>
            <pc:sldMk cId="3858651971" sldId="402"/>
            <ac:spMk id="2" creationId="{3F2C822E-6A62-3A8C-097E-513460FE8932}"/>
          </ac:spMkLst>
        </pc:spChg>
      </pc:sldChg>
      <pc:sldChg chg="modSp add mod ord">
        <pc:chgData name="Hélène  LIONNET" userId="f20dddb5-f929-4391-af05-658e3e4d30cb" providerId="ADAL" clId="{BEEC8CA5-5486-4E03-B608-0E8E4C2EC132}" dt="2025-10-05T11:40:50.507" v="1724" actId="207"/>
        <pc:sldMkLst>
          <pc:docMk/>
          <pc:sldMk cId="3854383174" sldId="403"/>
        </pc:sldMkLst>
        <pc:spChg chg="mod">
          <ac:chgData name="Hélène  LIONNET" userId="f20dddb5-f929-4391-af05-658e3e4d30cb" providerId="ADAL" clId="{BEEC8CA5-5486-4E03-B608-0E8E4C2EC132}" dt="2025-10-05T11:40:50.507" v="1724" actId="207"/>
          <ac:spMkLst>
            <pc:docMk/>
            <pc:sldMk cId="3854383174" sldId="403"/>
            <ac:spMk id="2" creationId="{37157C9E-4E46-ED42-52E8-8EFA052B08C5}"/>
          </ac:spMkLst>
        </pc:spChg>
      </pc:sldChg>
      <pc:sldChg chg="modSp add mod">
        <pc:chgData name="Hélène  LIONNET" userId="f20dddb5-f929-4391-af05-658e3e4d30cb" providerId="ADAL" clId="{BEEC8CA5-5486-4E03-B608-0E8E4C2EC132}" dt="2025-10-05T12:59:12.877" v="2992" actId="15"/>
        <pc:sldMkLst>
          <pc:docMk/>
          <pc:sldMk cId="3458563372" sldId="404"/>
        </pc:sldMkLst>
        <pc:spChg chg="mod">
          <ac:chgData name="Hélène  LIONNET" userId="f20dddb5-f929-4391-af05-658e3e4d30cb" providerId="ADAL" clId="{BEEC8CA5-5486-4E03-B608-0E8E4C2EC132}" dt="2025-10-05T12:59:12.877" v="2992" actId="15"/>
          <ac:spMkLst>
            <pc:docMk/>
            <pc:sldMk cId="3458563372" sldId="404"/>
            <ac:spMk id="2" creationId="{A8E835F5-11B5-DD42-A107-4F3AC6AC4B20}"/>
          </ac:spMkLst>
        </pc:spChg>
      </pc:sldChg>
      <pc:sldChg chg="modSp add mod">
        <pc:chgData name="Hélène  LIONNET" userId="f20dddb5-f929-4391-af05-658e3e4d30cb" providerId="ADAL" clId="{BEEC8CA5-5486-4E03-B608-0E8E4C2EC132}" dt="2025-10-05T12:59:28.555" v="3010" actId="15"/>
        <pc:sldMkLst>
          <pc:docMk/>
          <pc:sldMk cId="4032584677" sldId="405"/>
        </pc:sldMkLst>
        <pc:spChg chg="mod">
          <ac:chgData name="Hélène  LIONNET" userId="f20dddb5-f929-4391-af05-658e3e4d30cb" providerId="ADAL" clId="{BEEC8CA5-5486-4E03-B608-0E8E4C2EC132}" dt="2025-10-05T12:59:28.555" v="3010" actId="15"/>
          <ac:spMkLst>
            <pc:docMk/>
            <pc:sldMk cId="4032584677" sldId="405"/>
            <ac:spMk id="2" creationId="{3B8738A1-F7CC-9B8C-A7E9-927FD3340448}"/>
          </ac:spMkLst>
        </pc:spChg>
      </pc:sldChg>
      <pc:sldChg chg="addSp modSp add mod">
        <pc:chgData name="Hélène  LIONNET" userId="f20dddb5-f929-4391-af05-658e3e4d30cb" providerId="ADAL" clId="{BEEC8CA5-5486-4E03-B608-0E8E4C2EC132}" dt="2025-10-05T13:25:21.438" v="3070" actId="1076"/>
        <pc:sldMkLst>
          <pc:docMk/>
          <pc:sldMk cId="915955166" sldId="406"/>
        </pc:sldMkLst>
        <pc:spChg chg="mod">
          <ac:chgData name="Hélène  LIONNET" userId="f20dddb5-f929-4391-af05-658e3e4d30cb" providerId="ADAL" clId="{BEEC8CA5-5486-4E03-B608-0E8E4C2EC132}" dt="2025-10-05T11:26:43.182" v="1698" actId="15"/>
          <ac:spMkLst>
            <pc:docMk/>
            <pc:sldMk cId="915955166" sldId="406"/>
            <ac:spMk id="2" creationId="{4C7DA787-2E67-F6D9-9D3A-38CE0EE3E5D2}"/>
          </ac:spMkLst>
        </pc:spChg>
        <pc:picChg chg="add mod">
          <ac:chgData name="Hélène  LIONNET" userId="f20dddb5-f929-4391-af05-658e3e4d30cb" providerId="ADAL" clId="{BEEC8CA5-5486-4E03-B608-0E8E4C2EC132}" dt="2025-10-05T13:25:21.438" v="3070" actId="1076"/>
          <ac:picMkLst>
            <pc:docMk/>
            <pc:sldMk cId="915955166" sldId="406"/>
            <ac:picMk id="3" creationId="{29E8CD49-19B4-5FA9-0AA1-C6C8354E408F}"/>
          </ac:picMkLst>
        </pc:picChg>
        <pc:picChg chg="add mod">
          <ac:chgData name="Hélène  LIONNET" userId="f20dddb5-f929-4391-af05-658e3e4d30cb" providerId="ADAL" clId="{BEEC8CA5-5486-4E03-B608-0E8E4C2EC132}" dt="2025-10-05T13:25:20.019" v="3069" actId="1076"/>
          <ac:picMkLst>
            <pc:docMk/>
            <pc:sldMk cId="915955166" sldId="406"/>
            <ac:picMk id="4" creationId="{84AC468F-4318-51A1-A0AE-C39EA7C48993}"/>
          </ac:picMkLst>
        </pc:picChg>
      </pc:sldChg>
      <pc:sldChg chg="addSp modSp add mod">
        <pc:chgData name="Hélène  LIONNET" userId="f20dddb5-f929-4391-af05-658e3e4d30cb" providerId="ADAL" clId="{BEEC8CA5-5486-4E03-B608-0E8E4C2EC132}" dt="2025-10-05T13:27:27.848" v="3093" actId="122"/>
        <pc:sldMkLst>
          <pc:docMk/>
          <pc:sldMk cId="1678596308" sldId="407"/>
        </pc:sldMkLst>
        <pc:spChg chg="mod">
          <ac:chgData name="Hélène  LIONNET" userId="f20dddb5-f929-4391-af05-658e3e4d30cb" providerId="ADAL" clId="{BEEC8CA5-5486-4E03-B608-0E8E4C2EC132}" dt="2025-10-05T13:27:27.848" v="3093" actId="122"/>
          <ac:spMkLst>
            <pc:docMk/>
            <pc:sldMk cId="1678596308" sldId="407"/>
            <ac:spMk id="2" creationId="{40782411-144E-76B5-7FC6-C3D8FF714426}"/>
          </ac:spMkLst>
        </pc:spChg>
        <pc:picChg chg="add mod modCrop">
          <ac:chgData name="Hélène  LIONNET" userId="f20dddb5-f929-4391-af05-658e3e4d30cb" providerId="ADAL" clId="{BEEC8CA5-5486-4E03-B608-0E8E4C2EC132}" dt="2025-10-05T13:26:29.004" v="3078" actId="732"/>
          <ac:picMkLst>
            <pc:docMk/>
            <pc:sldMk cId="1678596308" sldId="407"/>
            <ac:picMk id="3" creationId="{30D1E852-9FAB-3CCF-2AC2-8D7ED679D446}"/>
          </ac:picMkLst>
        </pc:picChg>
        <pc:picChg chg="add mod modCrop">
          <ac:chgData name="Hélène  LIONNET" userId="f20dddb5-f929-4391-af05-658e3e4d30cb" providerId="ADAL" clId="{BEEC8CA5-5486-4E03-B608-0E8E4C2EC132}" dt="2025-10-05T13:26:50.947" v="3084" actId="1076"/>
          <ac:picMkLst>
            <pc:docMk/>
            <pc:sldMk cId="1678596308" sldId="407"/>
            <ac:picMk id="4" creationId="{49A0213B-D696-D127-14AC-8AAD1540F9E7}"/>
          </ac:picMkLst>
        </pc:picChg>
        <pc:picChg chg="add mod">
          <ac:chgData name="Hélène  LIONNET" userId="f20dddb5-f929-4391-af05-658e3e4d30cb" providerId="ADAL" clId="{BEEC8CA5-5486-4E03-B608-0E8E4C2EC132}" dt="2025-10-05T13:26:52.756" v="3085" actId="1076"/>
          <ac:picMkLst>
            <pc:docMk/>
            <pc:sldMk cId="1678596308" sldId="407"/>
            <ac:picMk id="5" creationId="{6A688023-E8EF-23D4-FCF0-178A6054516D}"/>
          </ac:picMkLst>
        </pc:picChg>
        <pc:picChg chg="add mod">
          <ac:chgData name="Hélène  LIONNET" userId="f20dddb5-f929-4391-af05-658e3e4d30cb" providerId="ADAL" clId="{BEEC8CA5-5486-4E03-B608-0E8E4C2EC132}" dt="2025-10-05T13:26:57.572" v="3087" actId="1076"/>
          <ac:picMkLst>
            <pc:docMk/>
            <pc:sldMk cId="1678596308" sldId="407"/>
            <ac:picMk id="6" creationId="{05CFBF98-A9C4-38FE-E004-71847E8A7370}"/>
          </ac:picMkLst>
        </pc:picChg>
        <pc:picChg chg="add mod modCrop">
          <ac:chgData name="Hélène  LIONNET" userId="f20dddb5-f929-4391-af05-658e3e4d30cb" providerId="ADAL" clId="{BEEC8CA5-5486-4E03-B608-0E8E4C2EC132}" dt="2025-10-05T13:27:09.211" v="3090" actId="732"/>
          <ac:picMkLst>
            <pc:docMk/>
            <pc:sldMk cId="1678596308" sldId="407"/>
            <ac:picMk id="7" creationId="{DB9F8F43-3C5B-8D49-5070-8E832B04E4BD}"/>
          </ac:picMkLst>
        </pc:picChg>
      </pc:sldChg>
      <pc:sldChg chg="modSp add mod">
        <pc:chgData name="Hélène  LIONNET" userId="f20dddb5-f929-4391-af05-658e3e4d30cb" providerId="ADAL" clId="{BEEC8CA5-5486-4E03-B608-0E8E4C2EC132}" dt="2025-10-05T11:42:12.161" v="1758" actId="20577"/>
        <pc:sldMkLst>
          <pc:docMk/>
          <pc:sldMk cId="3323586460" sldId="408"/>
        </pc:sldMkLst>
        <pc:spChg chg="mod">
          <ac:chgData name="Hélène  LIONNET" userId="f20dddb5-f929-4391-af05-658e3e4d30cb" providerId="ADAL" clId="{BEEC8CA5-5486-4E03-B608-0E8E4C2EC132}" dt="2025-10-05T11:42:12.161" v="1758" actId="20577"/>
          <ac:spMkLst>
            <pc:docMk/>
            <pc:sldMk cId="3323586460" sldId="408"/>
            <ac:spMk id="2" creationId="{D192C557-DD69-3FB6-71A0-DFE8ECBD0DDD}"/>
          </ac:spMkLst>
        </pc:spChg>
      </pc:sldChg>
      <pc:sldChg chg="modSp add mod ord">
        <pc:chgData name="Hélène  LIONNET" userId="f20dddb5-f929-4391-af05-658e3e4d30cb" providerId="ADAL" clId="{BEEC8CA5-5486-4E03-B608-0E8E4C2EC132}" dt="2025-10-05T11:45:41.026" v="1793" actId="20577"/>
        <pc:sldMkLst>
          <pc:docMk/>
          <pc:sldMk cId="3302458313" sldId="409"/>
        </pc:sldMkLst>
        <pc:spChg chg="mod">
          <ac:chgData name="Hélène  LIONNET" userId="f20dddb5-f929-4391-af05-658e3e4d30cb" providerId="ADAL" clId="{BEEC8CA5-5486-4E03-B608-0E8E4C2EC132}" dt="2025-10-05T11:45:41.026" v="1793" actId="20577"/>
          <ac:spMkLst>
            <pc:docMk/>
            <pc:sldMk cId="3302458313" sldId="409"/>
            <ac:spMk id="2" creationId="{3EA826BE-6CA7-DD7B-4FC1-D440F29CA736}"/>
          </ac:spMkLst>
        </pc:spChg>
      </pc:sldChg>
      <pc:sldChg chg="add del">
        <pc:chgData name="Hélène  LIONNET" userId="f20dddb5-f929-4391-af05-658e3e4d30cb" providerId="ADAL" clId="{BEEC8CA5-5486-4E03-B608-0E8E4C2EC132}" dt="2025-10-05T11:42:22.303" v="1760" actId="2696"/>
        <pc:sldMkLst>
          <pc:docMk/>
          <pc:sldMk cId="3957635068" sldId="409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35882788" sldId="410"/>
        </pc:sldMkLst>
      </pc:sldChg>
      <pc:sldChg chg="modSp add mod ord">
        <pc:chgData name="Hélène  LIONNET" userId="f20dddb5-f929-4391-af05-658e3e4d30cb" providerId="ADAL" clId="{BEEC8CA5-5486-4E03-B608-0E8E4C2EC132}" dt="2025-10-05T11:54:19.606" v="1846" actId="115"/>
        <pc:sldMkLst>
          <pc:docMk/>
          <pc:sldMk cId="2880492419" sldId="410"/>
        </pc:sldMkLst>
        <pc:spChg chg="mod">
          <ac:chgData name="Hélène  LIONNET" userId="f20dddb5-f929-4391-af05-658e3e4d30cb" providerId="ADAL" clId="{BEEC8CA5-5486-4E03-B608-0E8E4C2EC132}" dt="2025-10-05T11:54:19.606" v="1846" actId="115"/>
          <ac:spMkLst>
            <pc:docMk/>
            <pc:sldMk cId="2880492419" sldId="410"/>
            <ac:spMk id="2" creationId="{01E7F942-9C29-003B-9FB7-8F5677E67DE9}"/>
          </ac:spMkLst>
        </pc:spChg>
      </pc:sldChg>
      <pc:sldChg chg="modSp add mod">
        <pc:chgData name="Hélène  LIONNET" userId="f20dddb5-f929-4391-af05-658e3e4d30cb" providerId="ADAL" clId="{BEEC8CA5-5486-4E03-B608-0E8E4C2EC132}" dt="2025-10-05T11:57:02.431" v="1905" actId="1076"/>
        <pc:sldMkLst>
          <pc:docMk/>
          <pc:sldMk cId="641689848" sldId="411"/>
        </pc:sldMkLst>
        <pc:spChg chg="mod">
          <ac:chgData name="Hélène  LIONNET" userId="f20dddb5-f929-4391-af05-658e3e4d30cb" providerId="ADAL" clId="{BEEC8CA5-5486-4E03-B608-0E8E4C2EC132}" dt="2025-10-05T11:57:02.431" v="1905" actId="1076"/>
          <ac:spMkLst>
            <pc:docMk/>
            <pc:sldMk cId="641689848" sldId="411"/>
            <ac:spMk id="2" creationId="{0551130D-60EE-73B6-A65B-DAE903AE4C55}"/>
          </ac:spMkLst>
        </pc:spChg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1424292892" sldId="411"/>
        </pc:sldMkLst>
      </pc:sldChg>
      <pc:sldChg chg="del">
        <pc:chgData name="Hélène  LIONNET" userId="f20dddb5-f929-4391-af05-658e3e4d30cb" providerId="ADAL" clId="{BEEC8CA5-5486-4E03-B608-0E8E4C2EC132}" dt="2025-09-22T14:24:41.702" v="188" actId="2696"/>
        <pc:sldMkLst>
          <pc:docMk/>
          <pc:sldMk cId="2781256327" sldId="412"/>
        </pc:sldMkLst>
      </pc:sldChg>
      <pc:sldChg chg="modSp add mod">
        <pc:chgData name="Hélène  LIONNET" userId="f20dddb5-f929-4391-af05-658e3e4d30cb" providerId="ADAL" clId="{BEEC8CA5-5486-4E03-B608-0E8E4C2EC132}" dt="2025-10-05T11:55:01.144" v="1871" actId="1076"/>
        <pc:sldMkLst>
          <pc:docMk/>
          <pc:sldMk cId="4002563010" sldId="412"/>
        </pc:sldMkLst>
        <pc:spChg chg="mod">
          <ac:chgData name="Hélène  LIONNET" userId="f20dddb5-f929-4391-af05-658e3e4d30cb" providerId="ADAL" clId="{BEEC8CA5-5486-4E03-B608-0E8E4C2EC132}" dt="2025-10-05T11:55:01.144" v="1871" actId="1076"/>
          <ac:spMkLst>
            <pc:docMk/>
            <pc:sldMk cId="4002563010" sldId="412"/>
            <ac:spMk id="2" creationId="{510B48BB-3DD2-AA85-B04D-676CC53D2C53}"/>
          </ac:spMkLst>
        </pc:spChg>
      </pc:sldChg>
      <pc:sldChg chg="add del">
        <pc:chgData name="Hélène  LIONNET" userId="f20dddb5-f929-4391-af05-658e3e4d30cb" providerId="ADAL" clId="{BEEC8CA5-5486-4E03-B608-0E8E4C2EC132}" dt="2025-09-22T14:23:15.759" v="150" actId="2696"/>
        <pc:sldMkLst>
          <pc:docMk/>
          <pc:sldMk cId="3340872048" sldId="413"/>
        </pc:sldMkLst>
      </pc:sldChg>
      <pc:sldChg chg="addSp modSp add mod">
        <pc:chgData name="Hélène  LIONNET" userId="f20dddb5-f929-4391-af05-658e3e4d30cb" providerId="ADAL" clId="{BEEC8CA5-5486-4E03-B608-0E8E4C2EC132}" dt="2025-10-05T11:56:42.860" v="1899" actId="1076"/>
        <pc:sldMkLst>
          <pc:docMk/>
          <pc:sldMk cId="4083535821" sldId="413"/>
        </pc:sldMkLst>
        <pc:spChg chg="mod">
          <ac:chgData name="Hélène  LIONNET" userId="f20dddb5-f929-4391-af05-658e3e4d30cb" providerId="ADAL" clId="{BEEC8CA5-5486-4E03-B608-0E8E4C2EC132}" dt="2025-10-05T11:56:37.664" v="1898" actId="1076"/>
          <ac:spMkLst>
            <pc:docMk/>
            <pc:sldMk cId="4083535821" sldId="413"/>
            <ac:spMk id="2" creationId="{D4795551-0263-A85F-6F95-A1847D4528E0}"/>
          </ac:spMkLst>
        </pc:spChg>
        <pc:graphicFrameChg chg="add mod">
          <ac:chgData name="Hélène  LIONNET" userId="f20dddb5-f929-4391-af05-658e3e4d30cb" providerId="ADAL" clId="{BEEC8CA5-5486-4E03-B608-0E8E4C2EC132}" dt="2025-10-05T11:55:42.433" v="1878"/>
          <ac:graphicFrameMkLst>
            <pc:docMk/>
            <pc:sldMk cId="4083535821" sldId="413"/>
            <ac:graphicFrameMk id="3" creationId="{D8A1EBC0-75F6-25D7-08F4-D5209B619C7B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1:56:42.860" v="1899" actId="1076"/>
          <ac:graphicFrameMkLst>
            <pc:docMk/>
            <pc:sldMk cId="4083535821" sldId="413"/>
            <ac:graphicFrameMk id="4" creationId="{E82AFE44-F74E-804F-E2D2-0CCC9564EB6C}"/>
          </ac:graphicFrameMkLst>
        </pc:graphicFrameChg>
      </pc:sldChg>
      <pc:sldChg chg="modSp add mod ord">
        <pc:chgData name="Hélène  LIONNET" userId="f20dddb5-f929-4391-af05-658e3e4d30cb" providerId="ADAL" clId="{BEEC8CA5-5486-4E03-B608-0E8E4C2EC132}" dt="2025-10-05T11:58:02.363" v="1923" actId="15"/>
        <pc:sldMkLst>
          <pc:docMk/>
          <pc:sldMk cId="1176934679" sldId="414"/>
        </pc:sldMkLst>
        <pc:spChg chg="mod">
          <ac:chgData name="Hélène  LIONNET" userId="f20dddb5-f929-4391-af05-658e3e4d30cb" providerId="ADAL" clId="{BEEC8CA5-5486-4E03-B608-0E8E4C2EC132}" dt="2025-10-05T11:58:02.363" v="1923" actId="15"/>
          <ac:spMkLst>
            <pc:docMk/>
            <pc:sldMk cId="1176934679" sldId="414"/>
            <ac:spMk id="2" creationId="{35FA6D1A-7A22-1837-897D-10006B45B647}"/>
          </ac:spMkLst>
        </pc:spChg>
      </pc:sldChg>
      <pc:sldChg chg="add del">
        <pc:chgData name="Hélène  LIONNET" userId="f20dddb5-f929-4391-af05-658e3e4d30cb" providerId="ADAL" clId="{BEEC8CA5-5486-4E03-B608-0E8E4C2EC132}" dt="2025-10-05T11:56:52.566" v="1901" actId="47"/>
        <pc:sldMkLst>
          <pc:docMk/>
          <pc:sldMk cId="2532265639" sldId="414"/>
        </pc:sldMkLst>
      </pc:sldChg>
      <pc:sldChg chg="modSp add del mod">
        <pc:chgData name="Hélène  LIONNET" userId="f20dddb5-f929-4391-af05-658e3e4d30cb" providerId="ADAL" clId="{BEEC8CA5-5486-4E03-B608-0E8E4C2EC132}" dt="2025-10-05T13:00:33.607" v="3011" actId="47"/>
        <pc:sldMkLst>
          <pc:docMk/>
          <pc:sldMk cId="116503257" sldId="415"/>
        </pc:sldMkLst>
        <pc:spChg chg="mod">
          <ac:chgData name="Hélène  LIONNET" userId="f20dddb5-f929-4391-af05-658e3e4d30cb" providerId="ADAL" clId="{BEEC8CA5-5486-4E03-B608-0E8E4C2EC132}" dt="2025-10-05T11:58:37.645" v="1937" actId="15"/>
          <ac:spMkLst>
            <pc:docMk/>
            <pc:sldMk cId="116503257" sldId="415"/>
            <ac:spMk id="2" creationId="{23243E7F-189D-3270-7780-73B7771F301F}"/>
          </ac:spMkLst>
        </pc:spChg>
      </pc:sldChg>
      <pc:sldChg chg="modSp add mod">
        <pc:chgData name="Hélène  LIONNET" userId="f20dddb5-f929-4391-af05-658e3e4d30cb" providerId="ADAL" clId="{BEEC8CA5-5486-4E03-B608-0E8E4C2EC132}" dt="2025-10-05T11:59:24.486" v="1952" actId="15"/>
        <pc:sldMkLst>
          <pc:docMk/>
          <pc:sldMk cId="2095971279" sldId="416"/>
        </pc:sldMkLst>
        <pc:spChg chg="mod">
          <ac:chgData name="Hélène  LIONNET" userId="f20dddb5-f929-4391-af05-658e3e4d30cb" providerId="ADAL" clId="{BEEC8CA5-5486-4E03-B608-0E8E4C2EC132}" dt="2025-10-05T11:59:24.486" v="1952" actId="15"/>
          <ac:spMkLst>
            <pc:docMk/>
            <pc:sldMk cId="2095971279" sldId="416"/>
            <ac:spMk id="2" creationId="{D44D0474-E24A-9FE7-8F75-3407A4438A4F}"/>
          </ac:spMkLst>
        </pc:spChg>
      </pc:sldChg>
      <pc:sldChg chg="addSp delSp modSp add mod">
        <pc:chgData name="Hélène  LIONNET" userId="f20dddb5-f929-4391-af05-658e3e4d30cb" providerId="ADAL" clId="{BEEC8CA5-5486-4E03-B608-0E8E4C2EC132}" dt="2025-10-05T13:28:53.229" v="3103" actId="1076"/>
        <pc:sldMkLst>
          <pc:docMk/>
          <pc:sldMk cId="3165013990" sldId="417"/>
        </pc:sldMkLst>
        <pc:spChg chg="mod">
          <ac:chgData name="Hélène  LIONNET" userId="f20dddb5-f929-4391-af05-658e3e4d30cb" providerId="ADAL" clId="{BEEC8CA5-5486-4E03-B608-0E8E4C2EC132}" dt="2025-10-05T11:59:50.332" v="1957" actId="20577"/>
          <ac:spMkLst>
            <pc:docMk/>
            <pc:sldMk cId="3165013990" sldId="417"/>
            <ac:spMk id="2" creationId="{54E4FEC7-AB44-C114-1245-D9D88D8A0DD9}"/>
          </ac:spMkLst>
        </pc:spChg>
        <pc:spChg chg="del">
          <ac:chgData name="Hélène  LIONNET" userId="f20dddb5-f929-4391-af05-658e3e4d30cb" providerId="ADAL" clId="{BEEC8CA5-5486-4E03-B608-0E8E4C2EC132}" dt="2025-10-05T13:28:36.926" v="3097" actId="478"/>
          <ac:spMkLst>
            <pc:docMk/>
            <pc:sldMk cId="3165013990" sldId="417"/>
            <ac:spMk id="9" creationId="{C2119845-B83E-C5A8-0BF7-AEFBDC3511C0}"/>
          </ac:spMkLst>
        </pc:spChg>
        <pc:picChg chg="add mod">
          <ac:chgData name="Hélène  LIONNET" userId="f20dddb5-f929-4391-af05-658e3e4d30cb" providerId="ADAL" clId="{BEEC8CA5-5486-4E03-B608-0E8E4C2EC132}" dt="2025-10-05T13:28:48.488" v="3101" actId="14100"/>
          <ac:picMkLst>
            <pc:docMk/>
            <pc:sldMk cId="3165013990" sldId="417"/>
            <ac:picMk id="16386" creationId="{7AF0E0CA-479E-5D5C-699C-57A2E95CC0B9}"/>
          </ac:picMkLst>
        </pc:picChg>
        <pc:picChg chg="add mod">
          <ac:chgData name="Hélène  LIONNET" userId="f20dddb5-f929-4391-af05-658e3e4d30cb" providerId="ADAL" clId="{BEEC8CA5-5486-4E03-B608-0E8E4C2EC132}" dt="2025-10-05T13:28:53.229" v="3103" actId="1076"/>
          <ac:picMkLst>
            <pc:docMk/>
            <pc:sldMk cId="3165013990" sldId="417"/>
            <ac:picMk id="16388" creationId="{03173CAB-73C4-7EE9-EDB1-7460FA61C295}"/>
          </ac:picMkLst>
        </pc:picChg>
      </pc:sldChg>
      <pc:sldChg chg="modSp add mod ord">
        <pc:chgData name="Hélène  LIONNET" userId="f20dddb5-f929-4391-af05-658e3e4d30cb" providerId="ADAL" clId="{BEEC8CA5-5486-4E03-B608-0E8E4C2EC132}" dt="2025-10-05T12:01:21.950" v="1986" actId="15"/>
        <pc:sldMkLst>
          <pc:docMk/>
          <pc:sldMk cId="2988084462" sldId="418"/>
        </pc:sldMkLst>
        <pc:spChg chg="mod">
          <ac:chgData name="Hélène  LIONNET" userId="f20dddb5-f929-4391-af05-658e3e4d30cb" providerId="ADAL" clId="{BEEC8CA5-5486-4E03-B608-0E8E4C2EC132}" dt="2025-10-05T12:01:21.950" v="1986" actId="15"/>
          <ac:spMkLst>
            <pc:docMk/>
            <pc:sldMk cId="2988084462" sldId="418"/>
            <ac:spMk id="2" creationId="{148D6AE6-C531-DF9B-ABE1-46224A9E92C2}"/>
          </ac:spMkLst>
        </pc:spChg>
      </pc:sldChg>
      <pc:sldChg chg="modSp add mod">
        <pc:chgData name="Hélène  LIONNET" userId="f20dddb5-f929-4391-af05-658e3e4d30cb" providerId="ADAL" clId="{BEEC8CA5-5486-4E03-B608-0E8E4C2EC132}" dt="2025-10-05T12:02:15.791" v="2013" actId="15"/>
        <pc:sldMkLst>
          <pc:docMk/>
          <pc:sldMk cId="2475228303" sldId="419"/>
        </pc:sldMkLst>
        <pc:spChg chg="mod">
          <ac:chgData name="Hélène  LIONNET" userId="f20dddb5-f929-4391-af05-658e3e4d30cb" providerId="ADAL" clId="{BEEC8CA5-5486-4E03-B608-0E8E4C2EC132}" dt="2025-10-05T12:02:15.791" v="2013" actId="15"/>
          <ac:spMkLst>
            <pc:docMk/>
            <pc:sldMk cId="2475228303" sldId="419"/>
            <ac:spMk id="2" creationId="{4447B6A1-8F89-EC70-734B-FEAD25D54737}"/>
          </ac:spMkLst>
        </pc:spChg>
      </pc:sldChg>
      <pc:sldChg chg="addSp modSp add mod">
        <pc:chgData name="Hélène  LIONNET" userId="f20dddb5-f929-4391-af05-658e3e4d30cb" providerId="ADAL" clId="{BEEC8CA5-5486-4E03-B608-0E8E4C2EC132}" dt="2025-10-05T13:00:59.117" v="3012" actId="207"/>
        <pc:sldMkLst>
          <pc:docMk/>
          <pc:sldMk cId="343192234" sldId="420"/>
        </pc:sldMkLst>
        <pc:spChg chg="mod">
          <ac:chgData name="Hélène  LIONNET" userId="f20dddb5-f929-4391-af05-658e3e4d30cb" providerId="ADAL" clId="{BEEC8CA5-5486-4E03-B608-0E8E4C2EC132}" dt="2025-10-05T12:02:44.002" v="2018" actId="1076"/>
          <ac:spMkLst>
            <pc:docMk/>
            <pc:sldMk cId="343192234" sldId="420"/>
            <ac:spMk id="2" creationId="{28009FC4-239E-53AD-B335-67B73CC20677}"/>
          </ac:spMkLst>
        </pc:spChg>
        <pc:graphicFrameChg chg="add mod">
          <ac:chgData name="Hélène  LIONNET" userId="f20dddb5-f929-4391-af05-658e3e4d30cb" providerId="ADAL" clId="{BEEC8CA5-5486-4E03-B608-0E8E4C2EC132}" dt="2025-10-05T12:02:50.203" v="2019"/>
          <ac:graphicFrameMkLst>
            <pc:docMk/>
            <pc:sldMk cId="343192234" sldId="420"/>
            <ac:graphicFrameMk id="3" creationId="{D93F5955-FF08-EB3C-B907-36187CC2637C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3:00:59.117" v="3012" actId="207"/>
          <ac:graphicFrameMkLst>
            <pc:docMk/>
            <pc:sldMk cId="343192234" sldId="420"/>
            <ac:graphicFrameMk id="4" creationId="{53DE2644-F2D2-947B-BEDC-BDEBE5F226A2}"/>
          </ac:graphicFrameMkLst>
        </pc:graphicFrameChg>
      </pc:sldChg>
      <pc:sldChg chg="modSp add mod ord">
        <pc:chgData name="Hélène  LIONNET" userId="f20dddb5-f929-4391-af05-658e3e4d30cb" providerId="ADAL" clId="{BEEC8CA5-5486-4E03-B608-0E8E4C2EC132}" dt="2025-10-05T12:07:03.207" v="2054" actId="115"/>
        <pc:sldMkLst>
          <pc:docMk/>
          <pc:sldMk cId="536697698" sldId="421"/>
        </pc:sldMkLst>
        <pc:spChg chg="mod">
          <ac:chgData name="Hélène  LIONNET" userId="f20dddb5-f929-4391-af05-658e3e4d30cb" providerId="ADAL" clId="{BEEC8CA5-5486-4E03-B608-0E8E4C2EC132}" dt="2025-10-05T12:07:03.207" v="2054" actId="115"/>
          <ac:spMkLst>
            <pc:docMk/>
            <pc:sldMk cId="536697698" sldId="421"/>
            <ac:spMk id="2" creationId="{CCD5A595-AFF9-32E2-DAAD-07DEDBF8F293}"/>
          </ac:spMkLst>
        </pc:spChg>
      </pc:sldChg>
      <pc:sldChg chg="modSp add mod ord">
        <pc:chgData name="Hélène  LIONNET" userId="f20dddb5-f929-4391-af05-658e3e4d30cb" providerId="ADAL" clId="{BEEC8CA5-5486-4E03-B608-0E8E4C2EC132}" dt="2025-10-05T13:01:43.010" v="3014" actId="20577"/>
        <pc:sldMkLst>
          <pc:docMk/>
          <pc:sldMk cId="1014847369" sldId="422"/>
        </pc:sldMkLst>
        <pc:spChg chg="mod">
          <ac:chgData name="Hélène  LIONNET" userId="f20dddb5-f929-4391-af05-658e3e4d30cb" providerId="ADAL" clId="{BEEC8CA5-5486-4E03-B608-0E8E4C2EC132}" dt="2025-10-05T13:01:43.010" v="3014" actId="20577"/>
          <ac:spMkLst>
            <pc:docMk/>
            <pc:sldMk cId="1014847369" sldId="422"/>
            <ac:spMk id="2" creationId="{D70A78E6-6CF2-7CFC-8071-20EED7FF8F5D}"/>
          </ac:spMkLst>
        </pc:spChg>
      </pc:sldChg>
      <pc:sldChg chg="modSp add mod">
        <pc:chgData name="Hélène  LIONNET" userId="f20dddb5-f929-4391-af05-658e3e4d30cb" providerId="ADAL" clId="{BEEC8CA5-5486-4E03-B608-0E8E4C2EC132}" dt="2025-10-05T12:06:25.814" v="2047" actId="1076"/>
        <pc:sldMkLst>
          <pc:docMk/>
          <pc:sldMk cId="771861514" sldId="423"/>
        </pc:sldMkLst>
        <pc:spChg chg="mod">
          <ac:chgData name="Hélène  LIONNET" userId="f20dddb5-f929-4391-af05-658e3e4d30cb" providerId="ADAL" clId="{BEEC8CA5-5486-4E03-B608-0E8E4C2EC132}" dt="2025-10-05T12:06:25.814" v="2047" actId="1076"/>
          <ac:spMkLst>
            <pc:docMk/>
            <pc:sldMk cId="771861514" sldId="423"/>
            <ac:spMk id="2" creationId="{BC7A8692-4FFD-FF6F-F981-5987D0463E09}"/>
          </ac:spMkLst>
        </pc:spChg>
      </pc:sldChg>
      <pc:sldChg chg="modSp add mod">
        <pc:chgData name="Hélène  LIONNET" userId="f20dddb5-f929-4391-af05-658e3e4d30cb" providerId="ADAL" clId="{BEEC8CA5-5486-4E03-B608-0E8E4C2EC132}" dt="2025-10-05T12:07:24.097" v="2055" actId="1076"/>
        <pc:sldMkLst>
          <pc:docMk/>
          <pc:sldMk cId="1643597610" sldId="424"/>
        </pc:sldMkLst>
        <pc:spChg chg="mod">
          <ac:chgData name="Hélène  LIONNET" userId="f20dddb5-f929-4391-af05-658e3e4d30cb" providerId="ADAL" clId="{BEEC8CA5-5486-4E03-B608-0E8E4C2EC132}" dt="2025-10-05T12:07:24.097" v="2055" actId="1076"/>
          <ac:spMkLst>
            <pc:docMk/>
            <pc:sldMk cId="1643597610" sldId="424"/>
            <ac:spMk id="2" creationId="{4DD56FB9-DA14-8ACF-8004-AADC4F6BE967}"/>
          </ac:spMkLst>
        </pc:spChg>
      </pc:sldChg>
      <pc:sldChg chg="addSp modSp add mod">
        <pc:chgData name="Hélène  LIONNET" userId="f20dddb5-f929-4391-af05-658e3e4d30cb" providerId="ADAL" clId="{BEEC8CA5-5486-4E03-B608-0E8E4C2EC132}" dt="2025-10-05T13:01:28.261" v="3013" actId="122"/>
        <pc:sldMkLst>
          <pc:docMk/>
          <pc:sldMk cId="2509752725" sldId="425"/>
        </pc:sldMkLst>
        <pc:spChg chg="mod">
          <ac:chgData name="Hélène  LIONNET" userId="f20dddb5-f929-4391-af05-658e3e4d30cb" providerId="ADAL" clId="{BEEC8CA5-5486-4E03-B608-0E8E4C2EC132}" dt="2025-10-05T12:07:42.587" v="2059" actId="20577"/>
          <ac:spMkLst>
            <pc:docMk/>
            <pc:sldMk cId="2509752725" sldId="425"/>
            <ac:spMk id="2" creationId="{17F39769-EC30-9A3F-55CD-354B0F51660B}"/>
          </ac:spMkLst>
        </pc:spChg>
        <pc:graphicFrameChg chg="add mod">
          <ac:chgData name="Hélène  LIONNET" userId="f20dddb5-f929-4391-af05-658e3e4d30cb" providerId="ADAL" clId="{BEEC8CA5-5486-4E03-B608-0E8E4C2EC132}" dt="2025-10-05T12:07:49.635" v="2060"/>
          <ac:graphicFrameMkLst>
            <pc:docMk/>
            <pc:sldMk cId="2509752725" sldId="425"/>
            <ac:graphicFrameMk id="3" creationId="{505FC6C5-A115-F838-C9CD-8DA675FCAF77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3:01:28.261" v="3013" actId="122"/>
          <ac:graphicFrameMkLst>
            <pc:docMk/>
            <pc:sldMk cId="2509752725" sldId="425"/>
            <ac:graphicFrameMk id="4" creationId="{94927EA9-B89D-CE21-475E-A6556DF248E5}"/>
          </ac:graphicFrameMkLst>
        </pc:graphicFrameChg>
      </pc:sldChg>
      <pc:sldChg chg="addSp delSp modSp add mod">
        <pc:chgData name="Hélène  LIONNET" userId="f20dddb5-f929-4391-af05-658e3e4d30cb" providerId="ADAL" clId="{BEEC8CA5-5486-4E03-B608-0E8E4C2EC132}" dt="2025-10-05T12:13:11.891" v="2156" actId="1076"/>
        <pc:sldMkLst>
          <pc:docMk/>
          <pc:sldMk cId="221861101" sldId="426"/>
        </pc:sldMkLst>
        <pc:spChg chg="add del mod">
          <ac:chgData name="Hélène  LIONNET" userId="f20dddb5-f929-4391-af05-658e3e4d30cb" providerId="ADAL" clId="{BEEC8CA5-5486-4E03-B608-0E8E4C2EC132}" dt="2025-10-05T12:13:11.891" v="2156" actId="1076"/>
          <ac:spMkLst>
            <pc:docMk/>
            <pc:sldMk cId="221861101" sldId="426"/>
            <ac:spMk id="2" creationId="{96B46DE1-B841-B3B9-05BA-96CA4D70D93C}"/>
          </ac:spMkLst>
        </pc:spChg>
        <pc:spChg chg="add mod">
          <ac:chgData name="Hélène  LIONNET" userId="f20dddb5-f929-4391-af05-658e3e4d30cb" providerId="ADAL" clId="{BEEC8CA5-5486-4E03-B608-0E8E4C2EC132}" dt="2025-10-05T12:09:45.046" v="2086"/>
          <ac:spMkLst>
            <pc:docMk/>
            <pc:sldMk cId="221861101" sldId="426"/>
            <ac:spMk id="4" creationId="{609CD011-4A37-3FD6-600E-F1767A2B4B8B}"/>
          </ac:spMkLst>
        </pc:spChg>
        <pc:graphicFrameChg chg="add mod">
          <ac:chgData name="Hélène  LIONNET" userId="f20dddb5-f929-4391-af05-658e3e4d30cb" providerId="ADAL" clId="{BEEC8CA5-5486-4E03-B608-0E8E4C2EC132}" dt="2025-10-05T12:09:29.807" v="2083"/>
          <ac:graphicFrameMkLst>
            <pc:docMk/>
            <pc:sldMk cId="221861101" sldId="426"/>
            <ac:graphicFrameMk id="3" creationId="{3D416FA2-2BB4-81D6-59E1-579E8A037D47}"/>
          </ac:graphicFrameMkLst>
        </pc:graphicFrameChg>
        <pc:graphicFrameChg chg="add mod">
          <ac:chgData name="Hélène  LIONNET" userId="f20dddb5-f929-4391-af05-658e3e4d30cb" providerId="ADAL" clId="{BEEC8CA5-5486-4E03-B608-0E8E4C2EC132}" dt="2025-10-05T12:10:28.233" v="2102"/>
          <ac:graphicFrameMkLst>
            <pc:docMk/>
            <pc:sldMk cId="221861101" sldId="426"/>
            <ac:graphicFrameMk id="5" creationId="{3DBF3A57-374C-AB03-BD9E-4AE2A21AEA2C}"/>
          </ac:graphicFrameMkLst>
        </pc:graphicFrameChg>
        <pc:graphicFrameChg chg="add del mod modGraphic">
          <ac:chgData name="Hélène  LIONNET" userId="f20dddb5-f929-4391-af05-658e3e4d30cb" providerId="ADAL" clId="{BEEC8CA5-5486-4E03-B608-0E8E4C2EC132}" dt="2025-10-05T12:12:10.876" v="2134" actId="478"/>
          <ac:graphicFrameMkLst>
            <pc:docMk/>
            <pc:sldMk cId="221861101" sldId="426"/>
            <ac:graphicFrameMk id="6" creationId="{E29B0B25-6D45-6B76-AD36-0F1F70CEA500}"/>
          </ac:graphicFrameMkLst>
        </pc:graphicFrameChg>
      </pc:sldChg>
      <pc:sldChg chg="modSp add mod ord">
        <pc:chgData name="Hélène  LIONNET" userId="f20dddb5-f929-4391-af05-658e3e4d30cb" providerId="ADAL" clId="{BEEC8CA5-5486-4E03-B608-0E8E4C2EC132}" dt="2025-10-05T12:12:06.848" v="2133"/>
        <pc:sldMkLst>
          <pc:docMk/>
          <pc:sldMk cId="456814723" sldId="427"/>
        </pc:sldMkLst>
        <pc:spChg chg="mod">
          <ac:chgData name="Hélène  LIONNET" userId="f20dddb5-f929-4391-af05-658e3e4d30cb" providerId="ADAL" clId="{BEEC8CA5-5486-4E03-B608-0E8E4C2EC132}" dt="2025-10-05T12:11:54.716" v="2131" actId="20577"/>
          <ac:spMkLst>
            <pc:docMk/>
            <pc:sldMk cId="456814723" sldId="427"/>
            <ac:spMk id="2" creationId="{BC014BD2-4CDD-B136-8897-2715FB2999FD}"/>
          </ac:spMkLst>
        </pc:spChg>
        <pc:graphicFrameChg chg="mod">
          <ac:chgData name="Hélène  LIONNET" userId="f20dddb5-f929-4391-af05-658e3e4d30cb" providerId="ADAL" clId="{BEEC8CA5-5486-4E03-B608-0E8E4C2EC132}" dt="2025-10-05T12:11:50.141" v="2129" actId="1076"/>
          <ac:graphicFrameMkLst>
            <pc:docMk/>
            <pc:sldMk cId="456814723" sldId="427"/>
            <ac:graphicFrameMk id="6" creationId="{51B27EB9-B2E3-C7B8-6607-D3B5257EC1FE}"/>
          </ac:graphicFrameMkLst>
        </pc:graphicFrameChg>
      </pc:sldChg>
      <pc:sldChg chg="addSp delSp modSp add mod">
        <pc:chgData name="Hélène  LIONNET" userId="f20dddb5-f929-4391-af05-658e3e4d30cb" providerId="ADAL" clId="{BEEC8CA5-5486-4E03-B608-0E8E4C2EC132}" dt="2025-10-05T13:29:50.705" v="3106" actId="14100"/>
        <pc:sldMkLst>
          <pc:docMk/>
          <pc:sldMk cId="1705614293" sldId="428"/>
        </pc:sldMkLst>
        <pc:spChg chg="del">
          <ac:chgData name="Hélène  LIONNET" userId="f20dddb5-f929-4391-af05-658e3e4d30cb" providerId="ADAL" clId="{BEEC8CA5-5486-4E03-B608-0E8E4C2EC132}" dt="2025-10-05T12:13:19.841" v="2158" actId="478"/>
          <ac:spMkLst>
            <pc:docMk/>
            <pc:sldMk cId="1705614293" sldId="428"/>
            <ac:spMk id="2" creationId="{D35AA895-67A4-2C13-89C3-B7D90B5115BC}"/>
          </ac:spMkLst>
        </pc:spChg>
        <pc:picChg chg="add mod">
          <ac:chgData name="Hélène  LIONNET" userId="f20dddb5-f929-4391-af05-658e3e4d30cb" providerId="ADAL" clId="{BEEC8CA5-5486-4E03-B608-0E8E4C2EC132}" dt="2025-10-05T13:29:50.705" v="3106" actId="14100"/>
          <ac:picMkLst>
            <pc:docMk/>
            <pc:sldMk cId="1705614293" sldId="428"/>
            <ac:picMk id="3" creationId="{9EA7E8E9-7D59-8118-788B-C0932472F841}"/>
          </ac:picMkLst>
        </pc:picChg>
      </pc:sldChg>
      <pc:sldChg chg="addSp modSp add mod ord">
        <pc:chgData name="Hélène  LIONNET" userId="f20dddb5-f929-4391-af05-658e3e4d30cb" providerId="ADAL" clId="{BEEC8CA5-5486-4E03-B608-0E8E4C2EC132}" dt="2025-10-05T12:16:22.809" v="2248" actId="1076"/>
        <pc:sldMkLst>
          <pc:docMk/>
          <pc:sldMk cId="133561360" sldId="429"/>
        </pc:sldMkLst>
        <pc:spChg chg="mod">
          <ac:chgData name="Hélène  LIONNET" userId="f20dddb5-f929-4391-af05-658e3e4d30cb" providerId="ADAL" clId="{BEEC8CA5-5486-4E03-B608-0E8E4C2EC132}" dt="2025-10-05T12:16:14.874" v="2247" actId="20577"/>
          <ac:spMkLst>
            <pc:docMk/>
            <pc:sldMk cId="133561360" sldId="429"/>
            <ac:spMk id="2" creationId="{5C128357-4251-F16A-E675-487CA9965A79}"/>
          </ac:spMkLst>
        </pc:spChg>
        <pc:graphicFrameChg chg="add mod">
          <ac:chgData name="Hélène  LIONNET" userId="f20dddb5-f929-4391-af05-658e3e4d30cb" providerId="ADAL" clId="{BEEC8CA5-5486-4E03-B608-0E8E4C2EC132}" dt="2025-10-05T12:14:46.103" v="2198"/>
          <ac:graphicFrameMkLst>
            <pc:docMk/>
            <pc:sldMk cId="133561360" sldId="429"/>
            <ac:graphicFrameMk id="3" creationId="{AC5264C1-DD5E-E340-5404-390EAAEF0769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2:16:22.809" v="2248" actId="1076"/>
          <ac:graphicFrameMkLst>
            <pc:docMk/>
            <pc:sldMk cId="133561360" sldId="429"/>
            <ac:graphicFrameMk id="4" creationId="{022103B0-5116-D11C-F932-1259911DDD5B}"/>
          </ac:graphicFrameMkLst>
        </pc:graphicFrameChg>
      </pc:sldChg>
      <pc:sldChg chg="addSp delSp modSp add mod">
        <pc:chgData name="Hélène  LIONNET" userId="f20dddb5-f929-4391-af05-658e3e4d30cb" providerId="ADAL" clId="{BEEC8CA5-5486-4E03-B608-0E8E4C2EC132}" dt="2025-10-05T13:02:09.932" v="3015" actId="14734"/>
        <pc:sldMkLst>
          <pc:docMk/>
          <pc:sldMk cId="3942273066" sldId="430"/>
        </pc:sldMkLst>
        <pc:spChg chg="mod">
          <ac:chgData name="Hélène  LIONNET" userId="f20dddb5-f929-4391-af05-658e3e4d30cb" providerId="ADAL" clId="{BEEC8CA5-5486-4E03-B608-0E8E4C2EC132}" dt="2025-10-05T12:18:58.414" v="2289" actId="20577"/>
          <ac:spMkLst>
            <pc:docMk/>
            <pc:sldMk cId="3942273066" sldId="430"/>
            <ac:spMk id="2" creationId="{F38A569D-FC31-F039-2FCF-742A00F8F884}"/>
          </ac:spMkLst>
        </pc:spChg>
        <pc:graphicFrameChg chg="add mod">
          <ac:chgData name="Hélène  LIONNET" userId="f20dddb5-f929-4391-af05-658e3e4d30cb" providerId="ADAL" clId="{BEEC8CA5-5486-4E03-B608-0E8E4C2EC132}" dt="2025-10-05T12:17:26.832" v="2266"/>
          <ac:graphicFrameMkLst>
            <pc:docMk/>
            <pc:sldMk cId="3942273066" sldId="430"/>
            <ac:graphicFrameMk id="3" creationId="{C0CAC326-EFD8-8766-06E3-FDBD13C4CB33}"/>
          </ac:graphicFrameMkLst>
        </pc:graphicFrameChg>
        <pc:graphicFrameChg chg="del">
          <ac:chgData name="Hélène  LIONNET" userId="f20dddb5-f929-4391-af05-658e3e4d30cb" providerId="ADAL" clId="{BEEC8CA5-5486-4E03-B608-0E8E4C2EC132}" dt="2025-10-05T12:16:35.774" v="2250" actId="478"/>
          <ac:graphicFrameMkLst>
            <pc:docMk/>
            <pc:sldMk cId="3942273066" sldId="430"/>
            <ac:graphicFrameMk id="4" creationId="{8E280FA7-9289-5A16-D81B-15C0BA54FC5A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3:02:09.932" v="3015" actId="14734"/>
          <ac:graphicFrameMkLst>
            <pc:docMk/>
            <pc:sldMk cId="3942273066" sldId="430"/>
            <ac:graphicFrameMk id="5" creationId="{F8C51E47-3A66-4E98-5264-A615FC1A644D}"/>
          </ac:graphicFrameMkLst>
        </pc:graphicFrameChg>
      </pc:sldChg>
      <pc:sldChg chg="addSp delSp modSp add mod">
        <pc:chgData name="Hélène  LIONNET" userId="f20dddb5-f929-4391-af05-658e3e4d30cb" providerId="ADAL" clId="{BEEC8CA5-5486-4E03-B608-0E8E4C2EC132}" dt="2025-10-05T13:30:37.445" v="3109" actId="1076"/>
        <pc:sldMkLst>
          <pc:docMk/>
          <pc:sldMk cId="3792582906" sldId="431"/>
        </pc:sldMkLst>
        <pc:spChg chg="del">
          <ac:chgData name="Hélène  LIONNET" userId="f20dddb5-f929-4391-af05-658e3e4d30cb" providerId="ADAL" clId="{BEEC8CA5-5486-4E03-B608-0E8E4C2EC132}" dt="2025-10-05T12:19:11.508" v="2291" actId="478"/>
          <ac:spMkLst>
            <pc:docMk/>
            <pc:sldMk cId="3792582906" sldId="431"/>
            <ac:spMk id="2" creationId="{DD749DDA-30A0-1161-922A-E1F21DB219D3}"/>
          </ac:spMkLst>
        </pc:spChg>
        <pc:graphicFrameChg chg="del">
          <ac:chgData name="Hélène  LIONNET" userId="f20dddb5-f929-4391-af05-658e3e4d30cb" providerId="ADAL" clId="{BEEC8CA5-5486-4E03-B608-0E8E4C2EC132}" dt="2025-10-05T12:19:14.067" v="2292" actId="478"/>
          <ac:graphicFrameMkLst>
            <pc:docMk/>
            <pc:sldMk cId="3792582906" sldId="431"/>
            <ac:graphicFrameMk id="5" creationId="{C0827B2D-F75B-9A1A-64DD-C275931642D4}"/>
          </ac:graphicFrameMkLst>
        </pc:graphicFrameChg>
        <pc:picChg chg="add mod">
          <ac:chgData name="Hélène  LIONNET" userId="f20dddb5-f929-4391-af05-658e3e4d30cb" providerId="ADAL" clId="{BEEC8CA5-5486-4E03-B608-0E8E4C2EC132}" dt="2025-10-05T13:30:37.445" v="3109" actId="1076"/>
          <ac:picMkLst>
            <pc:docMk/>
            <pc:sldMk cId="3792582906" sldId="431"/>
            <ac:picMk id="17410" creationId="{9B657247-4F67-46BF-8DDB-4E026B1B4E08}"/>
          </ac:picMkLst>
        </pc:picChg>
      </pc:sldChg>
      <pc:sldChg chg="modSp add mod">
        <pc:chgData name="Hélène  LIONNET" userId="f20dddb5-f929-4391-af05-658e3e4d30cb" providerId="ADAL" clId="{BEEC8CA5-5486-4E03-B608-0E8E4C2EC132}" dt="2025-10-05T12:24:05.597" v="2367" actId="20577"/>
        <pc:sldMkLst>
          <pc:docMk/>
          <pc:sldMk cId="2899330491" sldId="432"/>
        </pc:sldMkLst>
        <pc:spChg chg="mod">
          <ac:chgData name="Hélène  LIONNET" userId="f20dddb5-f929-4391-af05-658e3e4d30cb" providerId="ADAL" clId="{BEEC8CA5-5486-4E03-B608-0E8E4C2EC132}" dt="2025-10-05T12:24:05.597" v="2367" actId="20577"/>
          <ac:spMkLst>
            <pc:docMk/>
            <pc:sldMk cId="2899330491" sldId="432"/>
            <ac:spMk id="3" creationId="{79BC5AA5-4D0F-DC90-558A-0841181F83AE}"/>
          </ac:spMkLst>
        </pc:spChg>
      </pc:sldChg>
      <pc:sldChg chg="add del">
        <pc:chgData name="Hélène  LIONNET" userId="f20dddb5-f929-4391-af05-658e3e4d30cb" providerId="ADAL" clId="{BEEC8CA5-5486-4E03-B608-0E8E4C2EC132}" dt="2025-10-05T12:22:16.222" v="2332" actId="47"/>
        <pc:sldMkLst>
          <pc:docMk/>
          <pc:sldMk cId="3439128509" sldId="432"/>
        </pc:sldMkLst>
      </pc:sldChg>
      <pc:sldChg chg="add del ord">
        <pc:chgData name="Hélène  LIONNET" userId="f20dddb5-f929-4391-af05-658e3e4d30cb" providerId="ADAL" clId="{BEEC8CA5-5486-4E03-B608-0E8E4C2EC132}" dt="2025-10-05T12:19:36.212" v="2296" actId="47"/>
        <pc:sldMkLst>
          <pc:docMk/>
          <pc:sldMk cId="4080311231" sldId="432"/>
        </pc:sldMkLst>
      </pc:sldChg>
      <pc:sldChg chg="addSp modSp add mod">
        <pc:chgData name="Hélène  LIONNET" userId="f20dddb5-f929-4391-af05-658e3e4d30cb" providerId="ADAL" clId="{BEEC8CA5-5486-4E03-B608-0E8E4C2EC132}" dt="2025-10-05T13:31:21.144" v="3113" actId="122"/>
        <pc:sldMkLst>
          <pc:docMk/>
          <pc:sldMk cId="1726063140" sldId="433"/>
        </pc:sldMkLst>
        <pc:spChg chg="mod">
          <ac:chgData name="Hélène  LIONNET" userId="f20dddb5-f929-4391-af05-658e3e4d30cb" providerId="ADAL" clId="{BEEC8CA5-5486-4E03-B608-0E8E4C2EC132}" dt="2025-10-05T12:25:07.449" v="2372" actId="20577"/>
          <ac:spMkLst>
            <pc:docMk/>
            <pc:sldMk cId="1726063140" sldId="433"/>
            <ac:spMk id="3" creationId="{1941F911-880B-CD9B-4B54-04552DF7B1EC}"/>
          </ac:spMkLst>
        </pc:spChg>
        <pc:graphicFrameChg chg="add mod">
          <ac:chgData name="Hélène  LIONNET" userId="f20dddb5-f929-4391-af05-658e3e4d30cb" providerId="ADAL" clId="{BEEC8CA5-5486-4E03-B608-0E8E4C2EC132}" dt="2025-10-05T12:25:17.270" v="2373"/>
          <ac:graphicFrameMkLst>
            <pc:docMk/>
            <pc:sldMk cId="1726063140" sldId="433"/>
            <ac:graphicFrameMk id="2" creationId="{E1B886C6-D713-7968-AC86-F51465E0EC5E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3:31:21.144" v="3113" actId="122"/>
          <ac:graphicFrameMkLst>
            <pc:docMk/>
            <pc:sldMk cId="1726063140" sldId="433"/>
            <ac:graphicFrameMk id="4" creationId="{C536E587-1CB0-AE09-7F3B-505497E87011}"/>
          </ac:graphicFrameMkLst>
        </pc:graphicFrameChg>
      </pc:sldChg>
      <pc:sldChg chg="addSp delSp modSp add mod ord">
        <pc:chgData name="Hélène  LIONNET" userId="f20dddb5-f929-4391-af05-658e3e4d30cb" providerId="ADAL" clId="{BEEC8CA5-5486-4E03-B608-0E8E4C2EC132}" dt="2025-10-05T12:28:38.355" v="2441" actId="1076"/>
        <pc:sldMkLst>
          <pc:docMk/>
          <pc:sldMk cId="2286018679" sldId="434"/>
        </pc:sldMkLst>
        <pc:spChg chg="del mod">
          <ac:chgData name="Hélène  LIONNET" userId="f20dddb5-f929-4391-af05-658e3e4d30cb" providerId="ADAL" clId="{BEEC8CA5-5486-4E03-B608-0E8E4C2EC132}" dt="2025-10-05T12:26:24.817" v="2387"/>
          <ac:spMkLst>
            <pc:docMk/>
            <pc:sldMk cId="2286018679" sldId="434"/>
            <ac:spMk id="3" creationId="{60A8EF41-FCC2-224B-3057-3D3FB9DEE418}"/>
          </ac:spMkLst>
        </pc:spChg>
        <pc:spChg chg="add mod">
          <ac:chgData name="Hélène  LIONNET" userId="f20dddb5-f929-4391-af05-658e3e4d30cb" providerId="ADAL" clId="{BEEC8CA5-5486-4E03-B608-0E8E4C2EC132}" dt="2025-10-05T12:28:38.355" v="2441" actId="1076"/>
          <ac:spMkLst>
            <pc:docMk/>
            <pc:sldMk cId="2286018679" sldId="434"/>
            <ac:spMk id="4" creationId="{3A2826C2-657E-61D2-A8E5-33D498A4C217}"/>
          </ac:spMkLst>
        </pc:spChg>
        <pc:graphicFrameChg chg="del">
          <ac:chgData name="Hélène  LIONNET" userId="f20dddb5-f929-4391-af05-658e3e4d30cb" providerId="ADAL" clId="{BEEC8CA5-5486-4E03-B608-0E8E4C2EC132}" dt="2025-10-05T12:26:24.817" v="2385" actId="478"/>
          <ac:graphicFrameMkLst>
            <pc:docMk/>
            <pc:sldMk cId="2286018679" sldId="434"/>
            <ac:graphicFrameMk id="5" creationId="{E85C568D-F550-36D5-F428-24E8EA6E15E9}"/>
          </ac:graphicFrameMkLst>
        </pc:graphicFrameChg>
      </pc:sldChg>
      <pc:sldChg chg="modSp add mod ord">
        <pc:chgData name="Hélène  LIONNET" userId="f20dddb5-f929-4391-af05-658e3e4d30cb" providerId="ADAL" clId="{BEEC8CA5-5486-4E03-B608-0E8E4C2EC132}" dt="2025-10-05T12:28:47.767" v="2442" actId="123"/>
        <pc:sldMkLst>
          <pc:docMk/>
          <pc:sldMk cId="343195731" sldId="435"/>
        </pc:sldMkLst>
        <pc:spChg chg="mod">
          <ac:chgData name="Hélène  LIONNET" userId="f20dddb5-f929-4391-af05-658e3e4d30cb" providerId="ADAL" clId="{BEEC8CA5-5486-4E03-B608-0E8E4C2EC132}" dt="2025-10-05T12:28:47.767" v="2442" actId="123"/>
          <ac:spMkLst>
            <pc:docMk/>
            <pc:sldMk cId="343195731" sldId="435"/>
            <ac:spMk id="4" creationId="{0A66F520-772D-D3EA-6FA3-46871F102089}"/>
          </ac:spMkLst>
        </pc:spChg>
      </pc:sldChg>
      <pc:sldChg chg="addSp modSp add mod">
        <pc:chgData name="Hélène  LIONNET" userId="f20dddb5-f929-4391-af05-658e3e4d30cb" providerId="ADAL" clId="{BEEC8CA5-5486-4E03-B608-0E8E4C2EC132}" dt="2025-10-05T12:31:26.806" v="2478" actId="15"/>
        <pc:sldMkLst>
          <pc:docMk/>
          <pc:sldMk cId="353528886" sldId="436"/>
        </pc:sldMkLst>
        <pc:spChg chg="mod">
          <ac:chgData name="Hélène  LIONNET" userId="f20dddb5-f929-4391-af05-658e3e4d30cb" providerId="ADAL" clId="{BEEC8CA5-5486-4E03-B608-0E8E4C2EC132}" dt="2025-10-05T12:31:26.806" v="2478" actId="15"/>
          <ac:spMkLst>
            <pc:docMk/>
            <pc:sldMk cId="353528886" sldId="436"/>
            <ac:spMk id="4" creationId="{109BB616-551E-06B7-00DF-23E4CEF419B3}"/>
          </ac:spMkLst>
        </pc:spChg>
        <pc:graphicFrameChg chg="add mod">
          <ac:chgData name="Hélène  LIONNET" userId="f20dddb5-f929-4391-af05-658e3e4d30cb" providerId="ADAL" clId="{BEEC8CA5-5486-4E03-B608-0E8E4C2EC132}" dt="2025-10-05T12:29:38.412" v="2448"/>
          <ac:graphicFrameMkLst>
            <pc:docMk/>
            <pc:sldMk cId="353528886" sldId="436"/>
            <ac:graphicFrameMk id="2" creationId="{4772B629-2BBC-90C4-9610-5F86B6A7B17C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2:30:58.477" v="2456" actId="14734"/>
          <ac:graphicFrameMkLst>
            <pc:docMk/>
            <pc:sldMk cId="353528886" sldId="436"/>
            <ac:graphicFrameMk id="3" creationId="{2B0D99B5-FB63-2F84-ED0E-31A202FBCB96}"/>
          </ac:graphicFrameMkLst>
        </pc:graphicFrameChg>
      </pc:sldChg>
      <pc:sldChg chg="add del">
        <pc:chgData name="Hélène  LIONNET" userId="f20dddb5-f929-4391-af05-658e3e4d30cb" providerId="ADAL" clId="{BEEC8CA5-5486-4E03-B608-0E8E4C2EC132}" dt="2025-10-05T13:03:35.972" v="3017" actId="2696"/>
        <pc:sldMkLst>
          <pc:docMk/>
          <pc:sldMk cId="4100197021" sldId="437"/>
        </pc:sldMkLst>
      </pc:sldChg>
      <pc:sldChg chg="modSp add mod ord">
        <pc:chgData name="Hélène  LIONNET" userId="f20dddb5-f929-4391-af05-658e3e4d30cb" providerId="ADAL" clId="{BEEC8CA5-5486-4E03-B608-0E8E4C2EC132}" dt="2025-10-05T12:32:26.366" v="2500" actId="1076"/>
        <pc:sldMkLst>
          <pc:docMk/>
          <pc:sldMk cId="551748147" sldId="438"/>
        </pc:sldMkLst>
        <pc:spChg chg="mod">
          <ac:chgData name="Hélène  LIONNET" userId="f20dddb5-f929-4391-af05-658e3e4d30cb" providerId="ADAL" clId="{BEEC8CA5-5486-4E03-B608-0E8E4C2EC132}" dt="2025-10-05T12:32:26.366" v="2500" actId="1076"/>
          <ac:spMkLst>
            <pc:docMk/>
            <pc:sldMk cId="551748147" sldId="438"/>
            <ac:spMk id="3" creationId="{1D376A29-CBC8-FADF-4EA8-A924BD343032}"/>
          </ac:spMkLst>
        </pc:spChg>
      </pc:sldChg>
      <pc:sldChg chg="addSp modSp add mod">
        <pc:chgData name="Hélène  LIONNET" userId="f20dddb5-f929-4391-af05-658e3e4d30cb" providerId="ADAL" clId="{BEEC8CA5-5486-4E03-B608-0E8E4C2EC132}" dt="2025-10-05T12:33:43.937" v="2518" actId="14734"/>
        <pc:sldMkLst>
          <pc:docMk/>
          <pc:sldMk cId="3905980252" sldId="439"/>
        </pc:sldMkLst>
        <pc:spChg chg="mod">
          <ac:chgData name="Hélène  LIONNET" userId="f20dddb5-f929-4391-af05-658e3e4d30cb" providerId="ADAL" clId="{BEEC8CA5-5486-4E03-B608-0E8E4C2EC132}" dt="2025-10-05T12:33:12.952" v="2507" actId="20577"/>
          <ac:spMkLst>
            <pc:docMk/>
            <pc:sldMk cId="3905980252" sldId="439"/>
            <ac:spMk id="3" creationId="{9F7F5C8E-4226-0E4D-BC5E-22D866E1AD73}"/>
          </ac:spMkLst>
        </pc:spChg>
        <pc:graphicFrameChg chg="add mod">
          <ac:chgData name="Hélène  LIONNET" userId="f20dddb5-f929-4391-af05-658e3e4d30cb" providerId="ADAL" clId="{BEEC8CA5-5486-4E03-B608-0E8E4C2EC132}" dt="2025-10-05T12:33:14.037" v="2508"/>
          <ac:graphicFrameMkLst>
            <pc:docMk/>
            <pc:sldMk cId="3905980252" sldId="439"/>
            <ac:graphicFrameMk id="2" creationId="{8FFD0B22-5880-E353-FE73-439F7ACE3314}"/>
          </ac:graphicFrameMkLst>
        </pc:graphicFrameChg>
        <pc:graphicFrameChg chg="add mod modGraphic">
          <ac:chgData name="Hélène  LIONNET" userId="f20dddb5-f929-4391-af05-658e3e4d30cb" providerId="ADAL" clId="{BEEC8CA5-5486-4E03-B608-0E8E4C2EC132}" dt="2025-10-05T12:33:43.937" v="2518" actId="14734"/>
          <ac:graphicFrameMkLst>
            <pc:docMk/>
            <pc:sldMk cId="3905980252" sldId="439"/>
            <ac:graphicFrameMk id="4" creationId="{EB50B03D-5692-F202-F600-3F5EE1A55D3F}"/>
          </ac:graphicFrameMkLst>
        </pc:graphicFrameChg>
      </pc:sldChg>
      <pc:sldChg chg="delSp modSp add mod">
        <pc:chgData name="Hélène  LIONNET" userId="f20dddb5-f929-4391-af05-658e3e4d30cb" providerId="ADAL" clId="{BEEC8CA5-5486-4E03-B608-0E8E4C2EC132}" dt="2025-10-05T13:03:47.269" v="3018" actId="20577"/>
        <pc:sldMkLst>
          <pc:docMk/>
          <pc:sldMk cId="3916763411" sldId="440"/>
        </pc:sldMkLst>
        <pc:spChg chg="mod">
          <ac:chgData name="Hélène  LIONNET" userId="f20dddb5-f929-4391-af05-658e3e4d30cb" providerId="ADAL" clId="{BEEC8CA5-5486-4E03-B608-0E8E4C2EC132}" dt="2025-10-05T13:03:47.269" v="3018" actId="20577"/>
          <ac:spMkLst>
            <pc:docMk/>
            <pc:sldMk cId="3916763411" sldId="440"/>
            <ac:spMk id="3" creationId="{2494F9D0-5613-6062-6522-135B8DDB088A}"/>
          </ac:spMkLst>
        </pc:spChg>
        <pc:graphicFrameChg chg="del">
          <ac:chgData name="Hélène  LIONNET" userId="f20dddb5-f929-4391-af05-658e3e4d30cb" providerId="ADAL" clId="{BEEC8CA5-5486-4E03-B608-0E8E4C2EC132}" dt="2025-10-05T12:34:07.835" v="2520" actId="478"/>
          <ac:graphicFrameMkLst>
            <pc:docMk/>
            <pc:sldMk cId="3916763411" sldId="440"/>
            <ac:graphicFrameMk id="4" creationId="{4583FB54-9B5F-7B8A-48A7-97632692224F}"/>
          </ac:graphicFrameMkLst>
        </pc:graphicFrameChg>
      </pc:sldChg>
      <pc:sldChg chg="delSp modSp add mod ord">
        <pc:chgData name="Hélène  LIONNET" userId="f20dddb5-f929-4391-af05-658e3e4d30cb" providerId="ADAL" clId="{BEEC8CA5-5486-4E03-B608-0E8E4C2EC132}" dt="2025-10-05T13:32:01.926" v="3115" actId="113"/>
        <pc:sldMkLst>
          <pc:docMk/>
          <pc:sldMk cId="2817962292" sldId="441"/>
        </pc:sldMkLst>
        <pc:spChg chg="mod">
          <ac:chgData name="Hélène  LIONNET" userId="f20dddb5-f929-4391-af05-658e3e4d30cb" providerId="ADAL" clId="{BEEC8CA5-5486-4E03-B608-0E8E4C2EC132}" dt="2025-10-05T13:32:01.926" v="3115" actId="113"/>
          <ac:spMkLst>
            <pc:docMk/>
            <pc:sldMk cId="2817962292" sldId="441"/>
            <ac:spMk id="4" creationId="{132885D8-66CB-B7E6-3115-67A3D33C5C6E}"/>
          </ac:spMkLst>
        </pc:spChg>
        <pc:graphicFrameChg chg="del">
          <ac:chgData name="Hélène  LIONNET" userId="f20dddb5-f929-4391-af05-658e3e4d30cb" providerId="ADAL" clId="{BEEC8CA5-5486-4E03-B608-0E8E4C2EC132}" dt="2025-10-05T12:41:11.190" v="2664" actId="478"/>
          <ac:graphicFrameMkLst>
            <pc:docMk/>
            <pc:sldMk cId="2817962292" sldId="441"/>
            <ac:graphicFrameMk id="3" creationId="{576BC3B4-B252-FAD6-1FB6-C63C1D8B2079}"/>
          </ac:graphicFrameMkLst>
        </pc:graphicFrameChg>
      </pc:sldChg>
      <pc:sldChg chg="modSp add del mod">
        <pc:chgData name="Hélène  LIONNET" userId="f20dddb5-f929-4391-af05-658e3e4d30cb" providerId="ADAL" clId="{BEEC8CA5-5486-4E03-B608-0E8E4C2EC132}" dt="2025-10-05T12:44:02.014" v="2711" actId="47"/>
        <pc:sldMkLst>
          <pc:docMk/>
          <pc:sldMk cId="1607826991" sldId="442"/>
        </pc:sldMkLst>
        <pc:spChg chg="mod">
          <ac:chgData name="Hélène  LIONNET" userId="f20dddb5-f929-4391-af05-658e3e4d30cb" providerId="ADAL" clId="{BEEC8CA5-5486-4E03-B608-0E8E4C2EC132}" dt="2025-10-05T12:43:18.053" v="2697" actId="15"/>
          <ac:spMkLst>
            <pc:docMk/>
            <pc:sldMk cId="1607826991" sldId="442"/>
            <ac:spMk id="4" creationId="{ACDFA3CA-202E-9E77-E732-3EEAD7EAD70A}"/>
          </ac:spMkLst>
        </pc:spChg>
      </pc:sldChg>
      <pc:sldChg chg="modSp add mod">
        <pc:chgData name="Hélène  LIONNET" userId="f20dddb5-f929-4391-af05-658e3e4d30cb" providerId="ADAL" clId="{BEEC8CA5-5486-4E03-B608-0E8E4C2EC132}" dt="2025-10-05T12:49:57.092" v="2861" actId="20577"/>
        <pc:sldMkLst>
          <pc:docMk/>
          <pc:sldMk cId="1915732050" sldId="443"/>
        </pc:sldMkLst>
        <pc:spChg chg="mod">
          <ac:chgData name="Hélène  LIONNET" userId="f20dddb5-f929-4391-af05-658e3e4d30cb" providerId="ADAL" clId="{BEEC8CA5-5486-4E03-B608-0E8E4C2EC132}" dt="2025-10-05T12:49:57.092" v="2861" actId="20577"/>
          <ac:spMkLst>
            <pc:docMk/>
            <pc:sldMk cId="1915732050" sldId="443"/>
            <ac:spMk id="4" creationId="{25CC4685-CAAF-F367-9D6F-32D52BCCE869}"/>
          </ac:spMkLst>
        </pc:spChg>
      </pc:sldChg>
      <pc:sldChg chg="modSp add mod">
        <pc:chgData name="Hélène  LIONNET" userId="f20dddb5-f929-4391-af05-658e3e4d30cb" providerId="ADAL" clId="{BEEC8CA5-5486-4E03-B608-0E8E4C2EC132}" dt="2025-10-05T12:51:05.488" v="2895" actId="15"/>
        <pc:sldMkLst>
          <pc:docMk/>
          <pc:sldMk cId="779542456" sldId="444"/>
        </pc:sldMkLst>
        <pc:spChg chg="mod">
          <ac:chgData name="Hélène  LIONNET" userId="f20dddb5-f929-4391-af05-658e3e4d30cb" providerId="ADAL" clId="{BEEC8CA5-5486-4E03-B608-0E8E4C2EC132}" dt="2025-10-05T12:51:05.488" v="2895" actId="15"/>
          <ac:spMkLst>
            <pc:docMk/>
            <pc:sldMk cId="779542456" sldId="444"/>
            <ac:spMk id="4" creationId="{1CCFDF15-F7E1-2359-E913-E21B272DDB23}"/>
          </ac:spMkLst>
        </pc:spChg>
      </pc:sldChg>
      <pc:sldChg chg="modSp add mod">
        <pc:chgData name="Hélène  LIONNET" userId="f20dddb5-f929-4391-af05-658e3e4d30cb" providerId="ADAL" clId="{BEEC8CA5-5486-4E03-B608-0E8E4C2EC132}" dt="2025-10-05T12:52:07.952" v="2924" actId="15"/>
        <pc:sldMkLst>
          <pc:docMk/>
          <pc:sldMk cId="1365590979" sldId="445"/>
        </pc:sldMkLst>
        <pc:spChg chg="mod">
          <ac:chgData name="Hélène  LIONNET" userId="f20dddb5-f929-4391-af05-658e3e4d30cb" providerId="ADAL" clId="{BEEC8CA5-5486-4E03-B608-0E8E4C2EC132}" dt="2025-10-05T12:52:07.952" v="2924" actId="15"/>
          <ac:spMkLst>
            <pc:docMk/>
            <pc:sldMk cId="1365590979" sldId="445"/>
            <ac:spMk id="4" creationId="{8778DC65-BAFE-7EF2-4712-219F0FA09EB7}"/>
          </ac:spMkLst>
        </pc:spChg>
      </pc:sldChg>
      <pc:sldChg chg="modSp add mod">
        <pc:chgData name="Hélène  LIONNET" userId="f20dddb5-f929-4391-af05-658e3e4d30cb" providerId="ADAL" clId="{BEEC8CA5-5486-4E03-B608-0E8E4C2EC132}" dt="2025-10-05T12:52:52.731" v="2940" actId="207"/>
        <pc:sldMkLst>
          <pc:docMk/>
          <pc:sldMk cId="3292984595" sldId="446"/>
        </pc:sldMkLst>
        <pc:spChg chg="mod">
          <ac:chgData name="Hélène  LIONNET" userId="f20dddb5-f929-4391-af05-658e3e4d30cb" providerId="ADAL" clId="{BEEC8CA5-5486-4E03-B608-0E8E4C2EC132}" dt="2025-10-05T12:52:52.731" v="2940" actId="207"/>
          <ac:spMkLst>
            <pc:docMk/>
            <pc:sldMk cId="3292984595" sldId="446"/>
            <ac:spMk id="4" creationId="{7040DBB7-FF89-6022-2CCE-0C4A3A1363C7}"/>
          </ac:spMkLst>
        </pc:spChg>
      </pc:sldChg>
      <pc:sldChg chg="modSp add mod ord">
        <pc:chgData name="Hélène  LIONNET" userId="f20dddb5-f929-4391-af05-658e3e4d30cb" providerId="ADAL" clId="{BEEC8CA5-5486-4E03-B608-0E8E4C2EC132}" dt="2025-10-05T12:47:24.723" v="2780" actId="207"/>
        <pc:sldMkLst>
          <pc:docMk/>
          <pc:sldMk cId="1635816767" sldId="447"/>
        </pc:sldMkLst>
        <pc:spChg chg="mod">
          <ac:chgData name="Hélène  LIONNET" userId="f20dddb5-f929-4391-af05-658e3e4d30cb" providerId="ADAL" clId="{BEEC8CA5-5486-4E03-B608-0E8E4C2EC132}" dt="2025-10-05T12:47:24.723" v="2780" actId="207"/>
          <ac:spMkLst>
            <pc:docMk/>
            <pc:sldMk cId="1635816767" sldId="447"/>
            <ac:spMk id="3" creationId="{E823F84B-7F4F-F1DE-4F1A-CCE2276463EB}"/>
          </ac:spMkLst>
        </pc:spChg>
      </pc:sldChg>
      <pc:sldChg chg="modSp add mod">
        <pc:chgData name="Hélène  LIONNET" userId="f20dddb5-f929-4391-af05-658e3e4d30cb" providerId="ADAL" clId="{BEEC8CA5-5486-4E03-B608-0E8E4C2EC132}" dt="2025-10-05T12:48:00.569" v="2783" actId="207"/>
        <pc:sldMkLst>
          <pc:docMk/>
          <pc:sldMk cId="3978095123" sldId="448"/>
        </pc:sldMkLst>
        <pc:spChg chg="mod">
          <ac:chgData name="Hélène  LIONNET" userId="f20dddb5-f929-4391-af05-658e3e4d30cb" providerId="ADAL" clId="{BEEC8CA5-5486-4E03-B608-0E8E4C2EC132}" dt="2025-10-05T12:48:00.569" v="2783" actId="207"/>
          <ac:spMkLst>
            <pc:docMk/>
            <pc:sldMk cId="3978095123" sldId="448"/>
            <ac:spMk id="3" creationId="{4E15E09F-EE69-932E-FEE9-6009D6B7C679}"/>
          </ac:spMkLst>
        </pc:spChg>
      </pc:sldChg>
      <pc:sldChg chg="modSp add mod">
        <pc:chgData name="Hélène  LIONNET" userId="f20dddb5-f929-4391-af05-658e3e4d30cb" providerId="ADAL" clId="{BEEC8CA5-5486-4E03-B608-0E8E4C2EC132}" dt="2025-10-05T12:48:23.902" v="2787" actId="207"/>
        <pc:sldMkLst>
          <pc:docMk/>
          <pc:sldMk cId="1887100193" sldId="449"/>
        </pc:sldMkLst>
        <pc:spChg chg="mod">
          <ac:chgData name="Hélène  LIONNET" userId="f20dddb5-f929-4391-af05-658e3e4d30cb" providerId="ADAL" clId="{BEEC8CA5-5486-4E03-B608-0E8E4C2EC132}" dt="2025-10-05T12:48:23.902" v="2787" actId="207"/>
          <ac:spMkLst>
            <pc:docMk/>
            <pc:sldMk cId="1887100193" sldId="449"/>
            <ac:spMk id="3" creationId="{D3300A6B-FCAF-D17E-0FE0-074FE561672E}"/>
          </ac:spMkLst>
        </pc:spChg>
      </pc:sldChg>
      <pc:sldChg chg="modSp add mod">
        <pc:chgData name="Hélène  LIONNET" userId="f20dddb5-f929-4391-af05-658e3e4d30cb" providerId="ADAL" clId="{BEEC8CA5-5486-4E03-B608-0E8E4C2EC132}" dt="2025-10-05T13:35:42.007" v="3282" actId="20577"/>
        <pc:sldMkLst>
          <pc:docMk/>
          <pc:sldMk cId="1421536039" sldId="450"/>
        </pc:sldMkLst>
        <pc:spChg chg="mod">
          <ac:chgData name="Hélène  LIONNET" userId="f20dddb5-f929-4391-af05-658e3e4d30cb" providerId="ADAL" clId="{BEEC8CA5-5486-4E03-B608-0E8E4C2EC132}" dt="2025-10-05T13:35:42.007" v="3282" actId="20577"/>
          <ac:spMkLst>
            <pc:docMk/>
            <pc:sldMk cId="1421536039" sldId="450"/>
            <ac:spMk id="3" creationId="{F8672448-6418-E802-8BFC-9CB701A31C2C}"/>
          </ac:spMkLst>
        </pc:spChg>
      </pc:sldChg>
      <pc:sldChg chg="modSp add mod ord">
        <pc:chgData name="Hélène  LIONNET" userId="f20dddb5-f929-4391-af05-658e3e4d30cb" providerId="ADAL" clId="{BEEC8CA5-5486-4E03-B608-0E8E4C2EC132}" dt="2025-10-05T13:53:42.487" v="3567" actId="20577"/>
        <pc:sldMkLst>
          <pc:docMk/>
          <pc:sldMk cId="352298274" sldId="451"/>
        </pc:sldMkLst>
        <pc:spChg chg="mod">
          <ac:chgData name="Hélène  LIONNET" userId="f20dddb5-f929-4391-af05-658e3e4d30cb" providerId="ADAL" clId="{BEEC8CA5-5486-4E03-B608-0E8E4C2EC132}" dt="2025-10-05T13:37:23.902" v="3295" actId="20577"/>
          <ac:spMkLst>
            <pc:docMk/>
            <pc:sldMk cId="352298274" sldId="451"/>
            <ac:spMk id="17" creationId="{5F309F00-5EA1-3CDF-B903-95C299E13F55}"/>
          </ac:spMkLst>
        </pc:spChg>
        <pc:spChg chg="mod">
          <ac:chgData name="Hélène  LIONNET" userId="f20dddb5-f929-4391-af05-658e3e4d30cb" providerId="ADAL" clId="{BEEC8CA5-5486-4E03-B608-0E8E4C2EC132}" dt="2025-10-05T13:53:42.487" v="3567" actId="20577"/>
          <ac:spMkLst>
            <pc:docMk/>
            <pc:sldMk cId="352298274" sldId="451"/>
            <ac:spMk id="33" creationId="{83D13529-27F2-187C-0352-99654F921B71}"/>
          </ac:spMkLst>
        </pc:spChg>
      </pc:sldChg>
      <pc:sldMasterChg chg="delSldLayout">
        <pc:chgData name="Hélène  LIONNET" userId="f20dddb5-f929-4391-af05-658e3e4d30cb" providerId="ADAL" clId="{BEEC8CA5-5486-4E03-B608-0E8E4C2EC132}" dt="2025-10-04T18:19:32.868" v="251" actId="2696"/>
        <pc:sldMasterMkLst>
          <pc:docMk/>
          <pc:sldMasterMk cId="192250489" sldId="2147483648"/>
        </pc:sldMasterMkLst>
        <pc:sldLayoutChg chg="del">
          <pc:chgData name="Hélène  LIONNET" userId="f20dddb5-f929-4391-af05-658e3e4d30cb" providerId="ADAL" clId="{BEEC8CA5-5486-4E03-B608-0E8E4C2EC132}" dt="2025-10-04T18:19:10.270" v="241" actId="2696"/>
          <pc:sldLayoutMkLst>
            <pc:docMk/>
            <pc:sldMasterMk cId="192250489" sldId="2147483648"/>
            <pc:sldLayoutMk cId="1577104608" sldId="2147483661"/>
          </pc:sldLayoutMkLst>
        </pc:sldLayoutChg>
        <pc:sldLayoutChg chg="del">
          <pc:chgData name="Hélène  LIONNET" userId="f20dddb5-f929-4391-af05-658e3e4d30cb" providerId="ADAL" clId="{BEEC8CA5-5486-4E03-B608-0E8E4C2EC132}" dt="2025-09-22T14:23:46.691" v="171" actId="2696"/>
          <pc:sldLayoutMkLst>
            <pc:docMk/>
            <pc:sldMasterMk cId="192250489" sldId="2147483648"/>
            <pc:sldLayoutMk cId="2018180099" sldId="2147483663"/>
          </pc:sldLayoutMkLst>
        </pc:sldLayoutChg>
        <pc:sldLayoutChg chg="del">
          <pc:chgData name="Hélène  LIONNET" userId="f20dddb5-f929-4391-af05-658e3e4d30cb" providerId="ADAL" clId="{BEEC8CA5-5486-4E03-B608-0E8E4C2EC132}" dt="2025-09-22T14:24:41.702" v="188" actId="2696"/>
          <pc:sldLayoutMkLst>
            <pc:docMk/>
            <pc:sldMasterMk cId="192250489" sldId="2147483648"/>
            <pc:sldLayoutMk cId="3459070846" sldId="2147483665"/>
          </pc:sldLayoutMkLst>
        </pc:sldLayoutChg>
        <pc:sldLayoutChg chg="del">
          <pc:chgData name="Hélène  LIONNET" userId="f20dddb5-f929-4391-af05-658e3e4d30cb" providerId="ADAL" clId="{BEEC8CA5-5486-4E03-B608-0E8E4C2EC132}" dt="2025-09-22T14:24:41.702" v="188" actId="2696"/>
          <pc:sldLayoutMkLst>
            <pc:docMk/>
            <pc:sldMasterMk cId="192250489" sldId="2147483648"/>
            <pc:sldLayoutMk cId="1805399439" sldId="2147483666"/>
          </pc:sldLayoutMkLst>
        </pc:sldLayoutChg>
        <pc:sldLayoutChg chg="del">
          <pc:chgData name="Hélène  LIONNET" userId="f20dddb5-f929-4391-af05-658e3e4d30cb" providerId="ADAL" clId="{BEEC8CA5-5486-4E03-B608-0E8E4C2EC132}" dt="2025-10-04T18:19:32.868" v="251" actId="2696"/>
          <pc:sldLayoutMkLst>
            <pc:docMk/>
            <pc:sldMasterMk cId="192250489" sldId="2147483648"/>
            <pc:sldLayoutMk cId="3322981051" sldId="2147483667"/>
          </pc:sldLayoutMkLst>
        </pc:sldLayoutChg>
        <pc:sldLayoutChg chg="del">
          <pc:chgData name="Hélène  LIONNET" userId="f20dddb5-f929-4391-af05-658e3e4d30cb" providerId="ADAL" clId="{BEEC8CA5-5486-4E03-B608-0E8E4C2EC132}" dt="2025-09-22T14:23:07.993" v="147" actId="2696"/>
          <pc:sldLayoutMkLst>
            <pc:docMk/>
            <pc:sldMasterMk cId="192250489" sldId="2147483648"/>
            <pc:sldLayoutMk cId="2643190945" sldId="2147483671"/>
          </pc:sldLayoutMkLst>
        </pc:sldLayoutChg>
        <pc:sldLayoutChg chg="del">
          <pc:chgData name="Hélène  LIONNET" userId="f20dddb5-f929-4391-af05-658e3e4d30cb" providerId="ADAL" clId="{BEEC8CA5-5486-4E03-B608-0E8E4C2EC132}" dt="2025-09-22T14:24:41.702" v="188" actId="2696"/>
          <pc:sldLayoutMkLst>
            <pc:docMk/>
            <pc:sldMasterMk cId="192250489" sldId="2147483648"/>
            <pc:sldLayoutMk cId="332314594" sldId="2147483674"/>
          </pc:sldLayoutMkLst>
        </pc:sldLayoutChg>
        <pc:sldLayoutChg chg="del">
          <pc:chgData name="Hélène  LIONNET" userId="f20dddb5-f929-4391-af05-658e3e4d30cb" providerId="ADAL" clId="{BEEC8CA5-5486-4E03-B608-0E8E4C2EC132}" dt="2025-09-22T14:24:41.702" v="188" actId="2696"/>
          <pc:sldLayoutMkLst>
            <pc:docMk/>
            <pc:sldMasterMk cId="192250489" sldId="2147483648"/>
            <pc:sldLayoutMk cId="1171181920" sldId="2147483675"/>
          </pc:sldLayoutMkLst>
        </pc:sldLayoutChg>
        <pc:sldLayoutChg chg="del">
          <pc:chgData name="Hélène  LIONNET" userId="f20dddb5-f929-4391-af05-658e3e4d30cb" providerId="ADAL" clId="{BEEC8CA5-5486-4E03-B608-0E8E4C2EC132}" dt="2025-09-22T14:24:41.702" v="188" actId="2696"/>
          <pc:sldLayoutMkLst>
            <pc:docMk/>
            <pc:sldMasterMk cId="192250489" sldId="2147483648"/>
            <pc:sldLayoutMk cId="3603287946" sldId="214748367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D6E7B5-0DA0-9B86-5263-93A31ECA5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B57F5-2A9F-670F-7049-CCC9C372B5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7FB8F-2A4D-4664-A429-86E50D5FF1A1}" type="datetimeFigureOut">
              <a:rPr lang="fr-FR" smtClean="0"/>
              <a:t>05/10/2025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0BB206-802F-85C1-0BD3-CFDD82A7C4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AD6FA8-0FBB-8E19-2C42-E87AB0131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81AD2-3567-4408-9BE7-8F47390DD0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87538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DB837-CA38-4651-B6B4-2CC9F8B1C40E}" type="datetimeFigureOut">
              <a:rPr lang="fr-FR" smtClean="0"/>
              <a:t>05/10/2025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249AA-D4CB-4F9A-B827-65F909155A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67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0C24-C492-58E3-B3BD-48BC36448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B26BAD-6B17-3DB3-261D-2604A3AF6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55A918-D301-D7D5-BB38-AF5BD5B07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ECDA7B-4BEF-AD28-465B-A1C79EA57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249AA-D4CB-4F9A-B827-65F909155AE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63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1F183-3402-B26C-3D54-F05740698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673987-6B5D-AE2A-FFA0-DF723F6E8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452592-7ADA-72A7-0C91-893D0ABBF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99EFC2-F28A-3949-7983-836164094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249AA-D4CB-4F9A-B827-65F909155AE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96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249AA-D4CB-4F9A-B827-65F909155AE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079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8345-B1A1-CE1F-1322-AB9110C0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9AAF1F-4551-8C9B-E55D-E91675D96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E70427-14D7-375B-CEFB-5161645DB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CE274C-175E-E6B6-A675-145512492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249AA-D4CB-4F9A-B827-65F909155AE4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6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que 19">
            <a:extLst>
              <a:ext uri="{FF2B5EF4-FFF2-40B4-BE49-F238E27FC236}">
                <a16:creationId xmlns:a16="http://schemas.microsoft.com/office/drawing/2014/main" id="{65A79351-D3AC-1BF1-DA34-F321B2A16E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057" y="2060812"/>
            <a:ext cx="6074943" cy="4797188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437EAABE-445A-EA28-A0CF-FFA831904A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5541" y="456044"/>
            <a:ext cx="2068474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72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8E36E1D8-14D9-F602-088F-B21384FCD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057" y="2060812"/>
            <a:ext cx="6074943" cy="4797188"/>
          </a:xfrm>
          <a:prstGeom prst="rect">
            <a:avLst/>
          </a:prstGeom>
        </p:spPr>
      </p:pic>
      <p:sp>
        <p:nvSpPr>
          <p:cNvPr id="6" name="Espace réservé pour une image  2">
            <a:extLst>
              <a:ext uri="{FF2B5EF4-FFF2-40B4-BE49-F238E27FC236}">
                <a16:creationId xmlns:a16="http://schemas.microsoft.com/office/drawing/2014/main" id="{10B4246E-80EB-3D2B-4318-04ED7D0AEFD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1696" y="1183707"/>
            <a:ext cx="4838754" cy="4490586"/>
          </a:xfrm>
          <a:prstGeom prst="roundRect">
            <a:avLst>
              <a:gd name="adj" fmla="val 10135"/>
            </a:avLst>
          </a:prstGeom>
          <a:blipFill dpi="0" rotWithShape="1">
            <a:blip r:embed="rId4"/>
            <a:srcRect/>
            <a:tile tx="0" ty="0" sx="100000" sy="100000" flip="none" algn="ctr"/>
          </a:blipFill>
          <a:effectLst>
            <a:outerShdw blurRad="495300" dist="177800" dir="2700000" algn="tl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fr-FR" dirty="0"/>
              <a:t> 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809B87E-9B05-F2D0-B884-C4096C4DF2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01" y="459899"/>
            <a:ext cx="20684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7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8E36E1D8-14D9-F602-088F-B21384FCD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057" y="2060812"/>
            <a:ext cx="6074943" cy="479718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809B87E-9B05-F2D0-B884-C4096C4DF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01" y="459899"/>
            <a:ext cx="20684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6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0E41229-3C26-C2C4-D132-9B6815BE9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2429" y="252539"/>
            <a:ext cx="11695707" cy="6364830"/>
          </a:xfrm>
          <a:prstGeom prst="roundRect">
            <a:avLst>
              <a:gd name="adj" fmla="val 4002"/>
            </a:avLst>
          </a:prstGeom>
          <a:blipFill dpi="0" rotWithShape="1">
            <a:blip r:embed="rId2"/>
            <a:srcRect/>
            <a:tile tx="0" ty="0" sx="100000" sy="100000" flip="none" algn="ctr"/>
          </a:blipFill>
          <a:effectLst>
            <a:outerShdw blurRad="508000" dist="177800" dir="2700000" algn="tl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DE6A3AFB-812E-1E5E-0902-9360AF11C4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541" y="456044"/>
            <a:ext cx="2068474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84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Pr>
        <a:gradFill flip="none" rotWithShape="1"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ED28045A-0B96-BF8A-F19A-E1F27DABE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057" y="48830"/>
            <a:ext cx="6074943" cy="479718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471765-2202-DDE6-6667-11F5B7784456}"/>
              </a:ext>
            </a:extLst>
          </p:cNvPr>
          <p:cNvSpPr/>
          <p:nvPr userDrawn="1"/>
        </p:nvSpPr>
        <p:spPr>
          <a:xfrm>
            <a:off x="5993359" y="2337307"/>
            <a:ext cx="1669255" cy="152349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/>
          </a:p>
        </p:txBody>
      </p:sp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458A2F60-B331-2BD2-2AA2-A2634D9CA8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14405" y="2553092"/>
            <a:ext cx="1668617" cy="3398661"/>
          </a:xfrm>
          <a:prstGeom prst="roundRect">
            <a:avLst>
              <a:gd name="adj" fmla="val 10135"/>
            </a:avLst>
          </a:prstGeom>
          <a:blipFill dpi="0" rotWithShape="1">
            <a:blip r:embed="rId4"/>
            <a:srcRect/>
            <a:tile tx="0" ty="0" sx="100000" sy="100000" flip="none" algn="ctr"/>
          </a:blipFill>
          <a:effectLst>
            <a:outerShdw blurRad="508000" dist="177800" dir="2700000" algn="tl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8" name="Espace réservé pour une image  2">
            <a:extLst>
              <a:ext uri="{FF2B5EF4-FFF2-40B4-BE49-F238E27FC236}">
                <a16:creationId xmlns:a16="http://schemas.microsoft.com/office/drawing/2014/main" id="{23A3ABAE-D5E2-101C-FC5E-D15862E87B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93997" y="4144318"/>
            <a:ext cx="1668617" cy="3398661"/>
          </a:xfrm>
          <a:prstGeom prst="roundRect">
            <a:avLst>
              <a:gd name="adj" fmla="val 10135"/>
            </a:avLst>
          </a:prstGeom>
          <a:blipFill dpi="0" rotWithShape="1">
            <a:blip r:embed="rId4"/>
            <a:srcRect/>
            <a:tile tx="0" ty="0" sx="100000" sy="100000" flip="none" algn="ctr"/>
          </a:blipFill>
          <a:effectLst>
            <a:outerShdw blurRad="508000" dist="177800" dir="2700000" algn="tl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3B7356C6-B80D-F559-8A40-C03CC5CE27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2953" y="1267514"/>
            <a:ext cx="1668617" cy="3398661"/>
          </a:xfrm>
          <a:prstGeom prst="roundRect">
            <a:avLst>
              <a:gd name="adj" fmla="val 10135"/>
            </a:avLst>
          </a:prstGeom>
          <a:blipFill dpi="0" rotWithShape="1">
            <a:blip r:embed="rId4"/>
            <a:srcRect/>
            <a:tile tx="0" ty="0" sx="100000" sy="100000" flip="none" algn="ctr"/>
          </a:blipFill>
          <a:effectLst>
            <a:outerShdw blurRad="508000" dist="177800" dir="2700000" algn="tl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  2">
            <a:extLst>
              <a:ext uri="{FF2B5EF4-FFF2-40B4-BE49-F238E27FC236}">
                <a16:creationId xmlns:a16="http://schemas.microsoft.com/office/drawing/2014/main" id="{F4BEDEA9-5395-9FD8-DA75-395E07506AD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08206" y="3251022"/>
            <a:ext cx="1668617" cy="3398661"/>
          </a:xfrm>
          <a:prstGeom prst="roundRect">
            <a:avLst>
              <a:gd name="adj" fmla="val 10135"/>
            </a:avLst>
          </a:prstGeom>
          <a:blipFill dpi="0" rotWithShape="1">
            <a:blip r:embed="rId4"/>
            <a:srcRect/>
            <a:tile tx="0" ty="0" sx="100000" sy="100000" flip="none" algn="ctr"/>
          </a:blipFill>
          <a:effectLst>
            <a:outerShdw blurRad="508000" dist="177800" dir="2700000" algn="tl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D2494167-9B39-B6CE-F7EA-91AC6122700B}"/>
              </a:ext>
            </a:extLst>
          </p:cNvPr>
          <p:cNvSpPr/>
          <p:nvPr userDrawn="1"/>
        </p:nvSpPr>
        <p:spPr>
          <a:xfrm>
            <a:off x="8072634" y="4950352"/>
            <a:ext cx="1669255" cy="3491217"/>
          </a:xfrm>
          <a:prstGeom prst="roundRect">
            <a:avLst>
              <a:gd name="adj" fmla="val 1162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/>
          </a:p>
        </p:txBody>
      </p:sp>
      <p:sp>
        <p:nvSpPr>
          <p:cNvPr id="22" name="Rectangle: Rounded Corners 18">
            <a:extLst>
              <a:ext uri="{FF2B5EF4-FFF2-40B4-BE49-F238E27FC236}">
                <a16:creationId xmlns:a16="http://schemas.microsoft.com/office/drawing/2014/main" id="{C86EFCFC-ED55-A468-C12E-0B8981353518}"/>
              </a:ext>
            </a:extLst>
          </p:cNvPr>
          <p:cNvSpPr/>
          <p:nvPr userDrawn="1"/>
        </p:nvSpPr>
        <p:spPr>
          <a:xfrm>
            <a:off x="3914405" y="6198264"/>
            <a:ext cx="1669255" cy="3491217"/>
          </a:xfrm>
          <a:prstGeom prst="roundRect">
            <a:avLst>
              <a:gd name="adj" fmla="val 1162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/>
          </a:p>
        </p:txBody>
      </p:sp>
      <p:sp>
        <p:nvSpPr>
          <p:cNvPr id="24" name="Rectangle: Rounded Corners 18">
            <a:extLst>
              <a:ext uri="{FF2B5EF4-FFF2-40B4-BE49-F238E27FC236}">
                <a16:creationId xmlns:a16="http://schemas.microsoft.com/office/drawing/2014/main" id="{7DFF1D98-9CC1-8D11-AFB7-4FF4BE6D0BB1}"/>
              </a:ext>
            </a:extLst>
          </p:cNvPr>
          <p:cNvSpPr/>
          <p:nvPr userDrawn="1"/>
        </p:nvSpPr>
        <p:spPr>
          <a:xfrm>
            <a:off x="10007567" y="1674688"/>
            <a:ext cx="1669255" cy="129881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BE48462B-F637-2369-7FA8-76E0572722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01" y="459899"/>
            <a:ext cx="20684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6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D5C9DE-2E50-BD17-917E-FB582FAA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56DEE8-421E-B0A4-D054-B522386F9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A89FC1-D4B1-C71B-AB60-FFA179B79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3C161B-BFE6-4A83-B41A-75C3BE468BC5}" type="datetimeFigureOut">
              <a:rPr lang="fr-FR" smtClean="0"/>
              <a:t>05/10/2025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90C36E-ACF5-B297-C12D-D1572BC10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308639-3880-D4B9-0F11-C18974469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A8F5E0-E620-452D-8491-877DCCAB97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5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6" r:id="rId2"/>
    <p:sldLayoutId id="2147483677" r:id="rId3"/>
    <p:sldLayoutId id="2147483664" r:id="rId4"/>
    <p:sldLayoutId id="214748367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hyperlink" Target="https://evilleeye.com/in-the-neighborhood/decathlon-looking-to-make-a-splash-in-bay-area-with-emeryville-store-grand-opening-celebration/" TargetMode="External"/><Relationship Id="rId7" Type="http://schemas.openxmlformats.org/officeDocument/2006/relationships/hyperlink" Target="https://evilleeye.com/news-commentary/decathlon-sets-grand-opening-date-for-flagship-emeryville-sporting-goods-store/" TargetMode="External"/><Relationship Id="rId12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11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miss604.com/2023/10/decathlon-at-metropolis-at-metrotown.html" TargetMode="External"/><Relationship Id="rId10" Type="http://schemas.openxmlformats.org/officeDocument/2006/relationships/hyperlink" Target="https://creativecommons.org/licenses/by-nc/3.0/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grandenapoli.it/trovalavoro-in-campania-decathlon-cerca-personal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02BD2FB9-E2DB-C299-CAAB-D63009419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2">
            <a:extLst>
              <a:ext uri="{FF2B5EF4-FFF2-40B4-BE49-F238E27FC236}">
                <a16:creationId xmlns:a16="http://schemas.microsoft.com/office/drawing/2014/main" id="{2B01C4F4-A2FC-1FCC-273A-98CD884CE0CD}"/>
              </a:ext>
            </a:extLst>
          </p:cNvPr>
          <p:cNvSpPr txBox="1"/>
          <p:nvPr/>
        </p:nvSpPr>
        <p:spPr>
          <a:xfrm>
            <a:off x="4326210" y="2905780"/>
            <a:ext cx="75609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600" dirty="0">
                <a:solidFill>
                  <a:schemeClr val="bg2"/>
                </a:solidFill>
                <a:latin typeface="+mj-lt"/>
              </a:rPr>
              <a:t>2025 / 2026 </a:t>
            </a:r>
            <a:br>
              <a:rPr lang="fr-FR" sz="4400" dirty="0">
                <a:solidFill>
                  <a:schemeClr val="bg2"/>
                </a:solidFill>
              </a:rPr>
            </a:br>
            <a:r>
              <a:rPr lang="fr-FR" sz="4400" dirty="0">
                <a:solidFill>
                  <a:schemeClr val="bg2"/>
                </a:solidFill>
              </a:rPr>
              <a:t>Connaissance de l’entreprise</a:t>
            </a:r>
            <a:endParaRPr lang="fr-FR" sz="44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5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C6360-3980-F9D7-B0E1-CDCC9CB8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F1119C2F-9333-1B5C-7563-0E144E55781E}"/>
              </a:ext>
            </a:extLst>
          </p:cNvPr>
          <p:cNvSpPr txBox="1"/>
          <p:nvPr/>
        </p:nvSpPr>
        <p:spPr>
          <a:xfrm>
            <a:off x="388049" y="1675071"/>
            <a:ext cx="111617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Activités de soutien :</a:t>
            </a:r>
          </a:p>
          <a:p>
            <a:pPr algn="ctr"/>
            <a:endParaRPr lang="fr-FR" dirty="0"/>
          </a:p>
          <a:p>
            <a:pPr lvl="8" algn="just"/>
            <a:r>
              <a:rPr lang="fr-FR" dirty="0"/>
              <a:t>Infrastructure de l’entreprise</a:t>
            </a:r>
          </a:p>
          <a:p>
            <a:pPr lvl="8" algn="just"/>
            <a:endParaRPr lang="fr-FR" dirty="0"/>
          </a:p>
          <a:p>
            <a:pPr lvl="8" algn="just"/>
            <a:r>
              <a:rPr lang="fr-FR" dirty="0"/>
              <a:t>Gestion des ressources humaines</a:t>
            </a:r>
          </a:p>
          <a:p>
            <a:pPr lvl="8" algn="just"/>
            <a:endParaRPr lang="fr-FR" dirty="0"/>
          </a:p>
          <a:p>
            <a:pPr lvl="8" algn="just"/>
            <a:r>
              <a:rPr lang="fr-FR" dirty="0"/>
              <a:t>Développement technologique</a:t>
            </a:r>
          </a:p>
          <a:p>
            <a:pPr lvl="8" algn="just"/>
            <a:endParaRPr lang="fr-FR" dirty="0"/>
          </a:p>
          <a:p>
            <a:pPr lvl="8" algn="just"/>
            <a:r>
              <a:rPr lang="fr-FR" dirty="0"/>
              <a:t>Achats</a:t>
            </a:r>
          </a:p>
          <a:p>
            <a:pPr lvl="8" algn="just"/>
            <a:endParaRPr lang="fr-FR" dirty="0"/>
          </a:p>
          <a:p>
            <a:pPr lvl="8" algn="just"/>
            <a:endParaRPr lang="fr-FR" dirty="0"/>
          </a:p>
          <a:p>
            <a:pPr algn="ctr"/>
            <a:r>
              <a:rPr lang="fr-FR" dirty="0"/>
              <a:t>L’analyse de la chaîne de valeur permet d’optimiser les coûts, améliorer l’efficacité et se différencier de la concurrence.</a:t>
            </a:r>
          </a:p>
        </p:txBody>
      </p:sp>
    </p:spTree>
    <p:extLst>
      <p:ext uri="{BB962C8B-B14F-4D97-AF65-F5344CB8AC3E}">
        <p14:creationId xmlns:p14="http://schemas.microsoft.com/office/powerpoint/2010/main" val="7434495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34547-0CF4-4F17-1596-632ABE035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DFD5B8E3-F25A-E6CC-207C-3B46578C1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2">
            <a:extLst>
              <a:ext uri="{FF2B5EF4-FFF2-40B4-BE49-F238E27FC236}">
                <a16:creationId xmlns:a16="http://schemas.microsoft.com/office/drawing/2014/main" id="{27B726F9-419C-C67F-48A9-283A452BCD78}"/>
              </a:ext>
            </a:extLst>
          </p:cNvPr>
          <p:cNvSpPr txBox="1"/>
          <p:nvPr/>
        </p:nvSpPr>
        <p:spPr>
          <a:xfrm>
            <a:off x="4326210" y="2905780"/>
            <a:ext cx="75609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600" dirty="0">
                <a:solidFill>
                  <a:schemeClr val="bg2"/>
                </a:solidFill>
                <a:latin typeface="+mj-lt"/>
              </a:rPr>
              <a:t>2025 / 2026 </a:t>
            </a:r>
            <a:br>
              <a:rPr lang="fr-FR" sz="4400" dirty="0">
                <a:solidFill>
                  <a:schemeClr val="bg2"/>
                </a:solidFill>
              </a:rPr>
            </a:br>
            <a:r>
              <a:rPr lang="fr-FR" sz="4400" dirty="0">
                <a:solidFill>
                  <a:schemeClr val="bg2"/>
                </a:solidFill>
              </a:rPr>
              <a:t>Connaissance de l’entreprise</a:t>
            </a:r>
            <a:endParaRPr lang="fr-FR" sz="44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68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03F57E-1593-D97F-52B5-DDD0840B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52" y="1452250"/>
            <a:ext cx="10225548" cy="48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8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B95CF-9214-19AD-BE6A-63285C8DD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E854DF6-2BF2-D39F-24D3-706687D0304D}"/>
              </a:ext>
            </a:extLst>
          </p:cNvPr>
          <p:cNvSpPr txBox="1"/>
          <p:nvPr/>
        </p:nvSpPr>
        <p:spPr>
          <a:xfrm>
            <a:off x="934064" y="1683888"/>
            <a:ext cx="10323871" cy="3749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chemeClr val="bg2"/>
                </a:solidFill>
              </a:rPr>
              <a:t>Stratégie concurrentielle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La </a:t>
            </a:r>
            <a:r>
              <a:rPr lang="fr-FR" b="1" dirty="0">
                <a:solidFill>
                  <a:schemeClr val="bg2"/>
                </a:solidFill>
              </a:rPr>
              <a:t>stratégie concurrentielle</a:t>
            </a:r>
            <a:r>
              <a:rPr lang="fr-FR" dirty="0">
                <a:solidFill>
                  <a:schemeClr val="bg2"/>
                </a:solidFill>
              </a:rPr>
              <a:t> vise à positionner l’entreprise sur son marché pour obtenir un </a:t>
            </a:r>
            <a:r>
              <a:rPr lang="fr-FR" b="1" dirty="0">
                <a:solidFill>
                  <a:schemeClr val="bg2"/>
                </a:solidFill>
              </a:rPr>
              <a:t>avantage durable</a:t>
            </a:r>
            <a:r>
              <a:rPr lang="fr-FR" dirty="0">
                <a:solidFill>
                  <a:schemeClr val="bg2"/>
                </a:solidFill>
              </a:rPr>
              <a:t> face à ses concurrents.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Les 3 stratégies génériques de Porter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just"/>
            <a:r>
              <a:rPr lang="fr-FR" b="1" dirty="0">
                <a:solidFill>
                  <a:schemeClr val="bg2"/>
                </a:solidFill>
              </a:rPr>
              <a:t>Domination par les coûts</a:t>
            </a:r>
            <a:r>
              <a:rPr lang="fr-FR" dirty="0">
                <a:solidFill>
                  <a:schemeClr val="bg2"/>
                </a:solidFill>
              </a:rPr>
              <a:t> : produire à moindre coût pour proposer des prix bas,</a:t>
            </a:r>
          </a:p>
          <a:p>
            <a:pPr lvl="0" algn="just"/>
            <a:endParaRPr lang="fr-FR" dirty="0">
              <a:solidFill>
                <a:schemeClr val="bg2"/>
              </a:solidFill>
            </a:endParaRPr>
          </a:p>
          <a:p>
            <a:pPr lvl="0" algn="just"/>
            <a:r>
              <a:rPr lang="fr-FR" b="1" dirty="0">
                <a:solidFill>
                  <a:schemeClr val="bg2"/>
                </a:solidFill>
              </a:rPr>
              <a:t>Différenciation</a:t>
            </a:r>
            <a:r>
              <a:rPr lang="fr-FR" dirty="0">
                <a:solidFill>
                  <a:schemeClr val="bg2"/>
                </a:solidFill>
              </a:rPr>
              <a:t> : offrir un produit/service unique perçu comme supérieur,</a:t>
            </a:r>
          </a:p>
          <a:p>
            <a:pPr lvl="0" algn="just"/>
            <a:endParaRPr lang="fr-FR" dirty="0">
              <a:solidFill>
                <a:schemeClr val="bg2"/>
              </a:solidFill>
            </a:endParaRPr>
          </a:p>
          <a:p>
            <a:pPr lvl="0" algn="just"/>
            <a:r>
              <a:rPr lang="fr-FR" b="1" dirty="0">
                <a:solidFill>
                  <a:schemeClr val="bg2"/>
                </a:solidFill>
              </a:rPr>
              <a:t>Concentration</a:t>
            </a:r>
            <a:r>
              <a:rPr lang="fr-FR" dirty="0">
                <a:solidFill>
                  <a:schemeClr val="bg2"/>
                </a:solidFill>
              </a:rPr>
              <a:t> : cibler un segment de marché spécifique avec une stratégie de coût ou de différenciation,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sz="2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16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A561-9E1A-7C67-205C-4E858323D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AB1018B2-D40B-8316-DA85-DFDDB649E272}"/>
              </a:ext>
            </a:extLst>
          </p:cNvPr>
          <p:cNvSpPr txBox="1"/>
          <p:nvPr/>
        </p:nvSpPr>
        <p:spPr>
          <a:xfrm>
            <a:off x="388049" y="1675071"/>
            <a:ext cx="111617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Introduction à l’évolution des DAS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Définition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Un </a:t>
            </a:r>
            <a:r>
              <a:rPr lang="fr-FR" b="1" dirty="0"/>
              <a:t>Domaine d’Activité Stratégique (DAS)</a:t>
            </a:r>
            <a:r>
              <a:rPr lang="fr-FR" dirty="0"/>
              <a:t> est une sous-partie de l’entreprise qui :</a:t>
            </a:r>
          </a:p>
          <a:p>
            <a:pPr algn="ctr"/>
            <a:endParaRPr lang="fr-FR" dirty="0"/>
          </a:p>
          <a:p>
            <a:pPr lvl="8" algn="just"/>
            <a:r>
              <a:rPr lang="fr-FR" dirty="0"/>
              <a:t>Cible un </a:t>
            </a:r>
            <a:r>
              <a:rPr lang="fr-FR" b="1" dirty="0"/>
              <a:t>marché spécifique,</a:t>
            </a:r>
          </a:p>
          <a:p>
            <a:pPr lvl="8" algn="just"/>
            <a:endParaRPr lang="fr-FR" dirty="0"/>
          </a:p>
          <a:p>
            <a:pPr lvl="8" algn="just"/>
            <a:r>
              <a:rPr lang="fr-FR" dirty="0"/>
              <a:t>Répond à des </a:t>
            </a:r>
            <a:r>
              <a:rPr lang="fr-FR" b="1" dirty="0"/>
              <a:t>besoins clients distincts,</a:t>
            </a:r>
          </a:p>
          <a:p>
            <a:pPr lvl="8" algn="just"/>
            <a:endParaRPr lang="fr-FR" dirty="0"/>
          </a:p>
          <a:p>
            <a:pPr lvl="8" algn="just"/>
            <a:r>
              <a:rPr lang="fr-FR" dirty="0"/>
              <a:t>Utilise des </a:t>
            </a:r>
            <a:r>
              <a:rPr lang="fr-FR" b="1" dirty="0"/>
              <a:t>ressources et compétences propres,</a:t>
            </a:r>
          </a:p>
          <a:p>
            <a:pPr lvl="8" algn="just"/>
            <a:endParaRPr lang="fr-FR" dirty="0"/>
          </a:p>
          <a:p>
            <a:pPr lvl="8" algn="just"/>
            <a:r>
              <a:rPr lang="fr-FR" dirty="0"/>
              <a:t>Fait l’objet d’une </a:t>
            </a:r>
            <a:r>
              <a:rPr lang="fr-FR" b="1" dirty="0"/>
              <a:t>stratégie dédiée,</a:t>
            </a:r>
          </a:p>
          <a:p>
            <a:pPr lvl="8" algn="just"/>
            <a:endParaRPr lang="fr-FR" dirty="0"/>
          </a:p>
          <a:p>
            <a:pPr algn="ctr"/>
            <a:r>
              <a:rPr lang="fr-FR" dirty="0"/>
              <a:t>Chaque DAS est autonome dans sa gestion, ses objectifs et son positionnement concurrentiel.</a:t>
            </a:r>
          </a:p>
        </p:txBody>
      </p:sp>
    </p:spTree>
    <p:extLst>
      <p:ext uri="{BB962C8B-B14F-4D97-AF65-F5344CB8AC3E}">
        <p14:creationId xmlns:p14="http://schemas.microsoft.com/office/powerpoint/2010/main" val="2007396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AD0E-2C13-E7AD-D7E4-6A243B6D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363D1951-D1F5-1681-68A2-CBB0A4CEF059}"/>
              </a:ext>
            </a:extLst>
          </p:cNvPr>
          <p:cNvSpPr txBox="1"/>
          <p:nvPr/>
        </p:nvSpPr>
        <p:spPr>
          <a:xfrm>
            <a:off x="388049" y="1399768"/>
            <a:ext cx="11161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Évolution des DAS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L’évolution des DAS est liée à plusieurs facteurs :</a:t>
            </a:r>
          </a:p>
          <a:p>
            <a:pPr algn="ctr"/>
            <a:endParaRPr lang="fr-FR" dirty="0"/>
          </a:p>
          <a:p>
            <a:pPr lvl="0" algn="ctr"/>
            <a:r>
              <a:rPr lang="fr-FR" b="1" dirty="0"/>
              <a:t>Diversification des activités</a:t>
            </a:r>
            <a:r>
              <a:rPr lang="fr-FR" dirty="0"/>
              <a:t> : les entreprises élargissent leur offre </a:t>
            </a:r>
          </a:p>
          <a:p>
            <a:pPr lvl="0" algn="ctr"/>
            <a:r>
              <a:rPr lang="fr-FR" dirty="0"/>
              <a:t>(ex. : LVMH dans la mode, les parfums, les spiritueux),</a:t>
            </a:r>
          </a:p>
          <a:p>
            <a:pPr lvl="0" algn="ctr"/>
            <a:endParaRPr lang="fr-FR" dirty="0"/>
          </a:p>
          <a:p>
            <a:pPr lvl="0" algn="ctr"/>
            <a:r>
              <a:rPr lang="fr-FR" b="1" dirty="0"/>
              <a:t>Transformation digitale</a:t>
            </a:r>
            <a:r>
              <a:rPr lang="fr-FR" dirty="0"/>
              <a:t> : de nouveaux DAS émergent autour des technologies, </a:t>
            </a:r>
          </a:p>
          <a:p>
            <a:pPr lvl="0" algn="ctr"/>
            <a:r>
              <a:rPr lang="fr-FR" dirty="0"/>
              <a:t>des services numériques ou des plateformes,</a:t>
            </a:r>
          </a:p>
          <a:p>
            <a:pPr lvl="0" algn="ctr"/>
            <a:endParaRPr lang="fr-FR" dirty="0"/>
          </a:p>
          <a:p>
            <a:pPr lvl="0" algn="ctr"/>
            <a:r>
              <a:rPr lang="fr-FR" b="1" dirty="0"/>
              <a:t>Changement des attentes clients</a:t>
            </a:r>
            <a:r>
              <a:rPr lang="fr-FR" dirty="0"/>
              <a:t> : les DAS doivent s’adapter à des comportements plus volatils, </a:t>
            </a:r>
          </a:p>
          <a:p>
            <a:pPr lvl="0" algn="ctr"/>
            <a:r>
              <a:rPr lang="fr-FR" dirty="0"/>
              <a:t>personnalisés ou responsables,</a:t>
            </a:r>
          </a:p>
          <a:p>
            <a:pPr lvl="0" algn="ctr"/>
            <a:endParaRPr lang="fr-FR" dirty="0"/>
          </a:p>
          <a:p>
            <a:pPr lvl="0" algn="ctr"/>
            <a:r>
              <a:rPr lang="fr-FR" b="1" dirty="0"/>
              <a:t>Internationalisation</a:t>
            </a:r>
            <a:r>
              <a:rPr lang="fr-FR" dirty="0"/>
              <a:t> : les entreprises segmentent leurs DAS par zones géographiques </a:t>
            </a:r>
          </a:p>
          <a:p>
            <a:pPr lvl="0" algn="ctr"/>
            <a:r>
              <a:rPr lang="fr-FR" dirty="0"/>
              <a:t>ou cultures de consommation,</a:t>
            </a:r>
          </a:p>
          <a:p>
            <a:pPr lvl="0" algn="ctr"/>
            <a:endParaRPr lang="fr-FR" dirty="0"/>
          </a:p>
          <a:p>
            <a:pPr lvl="0" algn="ctr"/>
            <a:r>
              <a:rPr lang="fr-FR" b="1" dirty="0"/>
              <a:t>Innovation</a:t>
            </a:r>
            <a:r>
              <a:rPr lang="fr-FR" dirty="0"/>
              <a:t> : l’apparition de nouveaux produits/services pousse à redéfinir les DAS existants </a:t>
            </a:r>
          </a:p>
          <a:p>
            <a:pPr lvl="0" algn="ctr"/>
            <a:r>
              <a:rPr lang="fr-FR" dirty="0"/>
              <a:t>ou en créer de nouveaux.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487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1725-EDBF-C9DF-7524-E6E36EEC3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3DB8BFCC-18C1-4BF7-850F-C2CB661DD9EC}"/>
              </a:ext>
            </a:extLst>
          </p:cNvPr>
          <p:cNvSpPr txBox="1"/>
          <p:nvPr/>
        </p:nvSpPr>
        <p:spPr>
          <a:xfrm>
            <a:off x="388049" y="1399768"/>
            <a:ext cx="11161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Exemples d’évolution</a:t>
            </a:r>
          </a:p>
          <a:p>
            <a:pPr algn="ctr"/>
            <a:endParaRPr lang="fr-FR" dirty="0"/>
          </a:p>
          <a:p>
            <a:pPr lvl="0" algn="ctr"/>
            <a:r>
              <a:rPr lang="fr-FR" b="1" dirty="0"/>
              <a:t>Microsoft</a:t>
            </a:r>
            <a:r>
              <a:rPr lang="fr-FR" dirty="0"/>
              <a:t> : logiciels, cloud, gaming, services en ligne</a:t>
            </a:r>
          </a:p>
          <a:p>
            <a:pPr lvl="0" algn="ctr"/>
            <a:endParaRPr lang="fr-FR" dirty="0"/>
          </a:p>
          <a:p>
            <a:pPr lvl="0" algn="ctr"/>
            <a:r>
              <a:rPr lang="fr-FR" b="1" dirty="0"/>
              <a:t>Nestlé</a:t>
            </a:r>
            <a:r>
              <a:rPr lang="fr-FR" dirty="0"/>
              <a:t> : produits laitiers, eaux, nutrition infantile, </a:t>
            </a:r>
            <a:r>
              <a:rPr lang="fr-FR" dirty="0" err="1"/>
              <a:t>petfood</a:t>
            </a:r>
            <a:r>
              <a:rPr lang="fr-FR" dirty="0"/>
              <a:t>, confiserie</a:t>
            </a:r>
          </a:p>
          <a:p>
            <a:pPr lvl="0" algn="ctr"/>
            <a:endParaRPr lang="fr-FR" dirty="0"/>
          </a:p>
          <a:p>
            <a:pPr lvl="0" algn="ctr"/>
            <a:r>
              <a:rPr lang="fr-FR" b="1" dirty="0"/>
              <a:t>Apple</a:t>
            </a:r>
            <a:r>
              <a:rPr lang="fr-FR" dirty="0"/>
              <a:t> : matériel, services, contenus, santé connectée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Intérêt stratégique</a:t>
            </a:r>
          </a:p>
          <a:p>
            <a:pPr algn="ctr"/>
            <a:endParaRPr lang="fr-FR" dirty="0"/>
          </a:p>
          <a:p>
            <a:pPr lvl="0" algn="ctr"/>
            <a:r>
              <a:rPr lang="fr-FR" dirty="0"/>
              <a:t>Clarifie les priorités et les ressources à allouer</a:t>
            </a:r>
          </a:p>
          <a:p>
            <a:pPr lvl="0" algn="ctr"/>
            <a:endParaRPr lang="fr-FR" dirty="0"/>
          </a:p>
          <a:p>
            <a:pPr lvl="0" algn="ctr"/>
            <a:r>
              <a:rPr lang="fr-FR" dirty="0"/>
              <a:t>Permet une </a:t>
            </a:r>
            <a:r>
              <a:rPr lang="fr-FR" b="1" dirty="0"/>
              <a:t>stratégie différenciée</a:t>
            </a:r>
            <a:r>
              <a:rPr lang="fr-FR" dirty="0"/>
              <a:t> par activité</a:t>
            </a:r>
          </a:p>
          <a:p>
            <a:pPr lvl="0" algn="ctr"/>
            <a:endParaRPr lang="fr-FR" dirty="0"/>
          </a:p>
          <a:p>
            <a:pPr lvl="0" algn="ctr"/>
            <a:r>
              <a:rPr lang="fr-FR" dirty="0"/>
              <a:t>Facilite la </a:t>
            </a:r>
            <a:r>
              <a:rPr lang="fr-FR" b="1" dirty="0"/>
              <a:t>gestion autonome</a:t>
            </a:r>
            <a:r>
              <a:rPr lang="fr-FR" dirty="0"/>
              <a:t> des unités</a:t>
            </a:r>
          </a:p>
          <a:p>
            <a:pPr lvl="0" algn="ctr"/>
            <a:endParaRPr lang="fr-FR" dirty="0"/>
          </a:p>
          <a:p>
            <a:pPr lvl="0" algn="ctr"/>
            <a:r>
              <a:rPr lang="fr-FR" dirty="0"/>
              <a:t>Améliore la </a:t>
            </a:r>
            <a:r>
              <a:rPr lang="fr-FR" b="1" dirty="0"/>
              <a:t>réactivité face au marché</a:t>
            </a:r>
            <a:endParaRPr lang="fr-FR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183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228B1-D80F-FDB9-C265-95F29DC3C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0055A3B-6679-0541-08B1-071E219C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16" y="469950"/>
            <a:ext cx="8207181" cy="614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0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DC465-464F-5775-5612-7F6BC5443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2F1BCEE-163B-45AD-548B-2005B5DFB2BB}"/>
              </a:ext>
            </a:extLst>
          </p:cNvPr>
          <p:cNvSpPr txBox="1"/>
          <p:nvPr/>
        </p:nvSpPr>
        <p:spPr>
          <a:xfrm>
            <a:off x="934064" y="1683888"/>
            <a:ext cx="10323871" cy="485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chemeClr val="bg2"/>
                </a:solidFill>
              </a:rPr>
              <a:t>Facteurs Clés de Succès 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Définition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Les FCS sont les </a:t>
            </a:r>
            <a:r>
              <a:rPr lang="fr-FR" b="1" dirty="0">
                <a:solidFill>
                  <a:schemeClr val="bg2"/>
                </a:solidFill>
              </a:rPr>
              <a:t>éléments indispensables</a:t>
            </a:r>
            <a:r>
              <a:rPr lang="fr-FR" dirty="0">
                <a:solidFill>
                  <a:schemeClr val="bg2"/>
                </a:solidFill>
              </a:rPr>
              <a:t> qu’une entreprise doit maîtriser pour réussir dans un secteur donné. Ce sont des </a:t>
            </a:r>
            <a:r>
              <a:rPr lang="fr-FR" b="1" dirty="0">
                <a:solidFill>
                  <a:schemeClr val="bg2"/>
                </a:solidFill>
              </a:rPr>
              <a:t>leviers stratégiques</a:t>
            </a:r>
            <a:r>
              <a:rPr lang="fr-FR" dirty="0">
                <a:solidFill>
                  <a:schemeClr val="bg2"/>
                </a:solidFill>
              </a:rPr>
              <a:t> qui influencent directement la performance et la compétitivité.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Exemples de FCS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Qualité des produits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Réputation de la marque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Réseau de distribution efficace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Innovation technologique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Service client performant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Coûts maîtrisés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sz="2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77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E3F0-9B63-59BB-0F45-88D40B7E4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198431B-4777-65DE-1E79-5447ED5360DE}"/>
              </a:ext>
            </a:extLst>
          </p:cNvPr>
          <p:cNvSpPr txBox="1"/>
          <p:nvPr/>
        </p:nvSpPr>
        <p:spPr>
          <a:xfrm>
            <a:off x="934064" y="1683888"/>
            <a:ext cx="1032387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Pourquoi sont-ils importants ?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Ils permettent de </a:t>
            </a:r>
            <a:r>
              <a:rPr lang="fr-FR" b="1" dirty="0">
                <a:solidFill>
                  <a:schemeClr val="bg2"/>
                </a:solidFill>
              </a:rPr>
              <a:t>répondre aux attentes du marché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Ils orientent les </a:t>
            </a:r>
            <a:r>
              <a:rPr lang="fr-FR" b="1" dirty="0">
                <a:solidFill>
                  <a:schemeClr val="bg2"/>
                </a:solidFill>
              </a:rPr>
              <a:t>décisions stratégiques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Ils servent de base pour construire un </a:t>
            </a:r>
            <a:r>
              <a:rPr lang="fr-FR" b="1" dirty="0">
                <a:solidFill>
                  <a:schemeClr val="bg2"/>
                </a:solidFill>
              </a:rPr>
              <a:t>avantage concurrentiel durable</a:t>
            </a:r>
          </a:p>
          <a:p>
            <a:pPr lvl="0" algn="ctr"/>
            <a:endParaRPr lang="fr-FR" b="1" dirty="0">
              <a:solidFill>
                <a:schemeClr val="bg2"/>
              </a:solidFill>
            </a:endParaRP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Les FCS varient selon le secteur : dans le luxe, c’est l’image de marque ; dans la grande distribution, c’est la logistique et les prix</a:t>
            </a:r>
            <a:endParaRPr lang="fr-FR" sz="2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2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FACFB-2212-FB52-44CB-5CBD0868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937A58A-F267-8B5C-31E0-1518ACD41427}"/>
              </a:ext>
            </a:extLst>
          </p:cNvPr>
          <p:cNvSpPr txBox="1"/>
          <p:nvPr/>
        </p:nvSpPr>
        <p:spPr>
          <a:xfrm>
            <a:off x="934064" y="1683888"/>
            <a:ext cx="103238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chemeClr val="bg2"/>
                </a:solidFill>
              </a:rPr>
              <a:t>Avantage Concurrentiel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L’avantage concurrentiel est ce qui </a:t>
            </a:r>
            <a:r>
              <a:rPr lang="fr-FR" b="1" dirty="0">
                <a:solidFill>
                  <a:schemeClr val="bg2"/>
                </a:solidFill>
              </a:rPr>
              <a:t>distingue une entreprise</a:t>
            </a:r>
            <a:r>
              <a:rPr lang="fr-FR" dirty="0">
                <a:solidFill>
                  <a:schemeClr val="bg2"/>
                </a:solidFill>
              </a:rPr>
              <a:t> de ses concurrents et lui permet de </a:t>
            </a:r>
            <a:r>
              <a:rPr lang="fr-FR" b="1" dirty="0">
                <a:solidFill>
                  <a:schemeClr val="bg2"/>
                </a:solidFill>
              </a:rPr>
              <a:t>dominer durablement</a:t>
            </a:r>
            <a:r>
              <a:rPr lang="fr-FR" dirty="0">
                <a:solidFill>
                  <a:schemeClr val="bg2"/>
                </a:solidFill>
              </a:rPr>
              <a:t> son marché.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 Il repose sur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Une </a:t>
            </a:r>
            <a:r>
              <a:rPr lang="fr-FR" b="1" dirty="0">
                <a:solidFill>
                  <a:schemeClr val="bg2"/>
                </a:solidFill>
              </a:rPr>
              <a:t>meilleure maîtrise</a:t>
            </a:r>
            <a:r>
              <a:rPr lang="fr-FR" dirty="0">
                <a:solidFill>
                  <a:schemeClr val="bg2"/>
                </a:solidFill>
              </a:rPr>
              <a:t> des FCS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Une </a:t>
            </a:r>
            <a:r>
              <a:rPr lang="fr-FR" b="1" dirty="0">
                <a:solidFill>
                  <a:schemeClr val="bg2"/>
                </a:solidFill>
              </a:rPr>
              <a:t>offre unique ou supérieure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Une </a:t>
            </a:r>
            <a:r>
              <a:rPr lang="fr-FR" b="1" dirty="0">
                <a:solidFill>
                  <a:schemeClr val="bg2"/>
                </a:solidFill>
              </a:rPr>
              <a:t>capacité à innover ou réduire les coûts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94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71729-260C-06EF-F601-AE3D29484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 descr="Une image contenant léger, nuit&#10;&#10;Le contenu généré par l’IA peut être incorrect.">
            <a:extLst>
              <a:ext uri="{FF2B5EF4-FFF2-40B4-BE49-F238E27FC236}">
                <a16:creationId xmlns:a16="http://schemas.microsoft.com/office/drawing/2014/main" id="{89FF2CFB-C625-766D-0994-A91606F8ED5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68096"/>
          <a:stretch>
            <a:fillRect/>
          </a:stretch>
        </p:blipFill>
        <p:spPr>
          <a:xfrm>
            <a:off x="248146" y="246585"/>
            <a:ext cx="11695707" cy="6364830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4AD73C5-8152-3DDB-804F-A277571A5BC6}"/>
              </a:ext>
            </a:extLst>
          </p:cNvPr>
          <p:cNvSpPr txBox="1"/>
          <p:nvPr/>
        </p:nvSpPr>
        <p:spPr>
          <a:xfrm>
            <a:off x="417546" y="4329781"/>
            <a:ext cx="1116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2"/>
                </a:solidFill>
              </a:rPr>
              <a:t>Approfondir la connaissance de l’entreprise à travers ses objectifs, </a:t>
            </a:r>
          </a:p>
          <a:p>
            <a:pPr algn="ctr"/>
            <a:r>
              <a:rPr lang="fr-FR" sz="2400" dirty="0">
                <a:solidFill>
                  <a:schemeClr val="bg2"/>
                </a:solidFill>
              </a:rPr>
              <a:t>son organisation, son environnement concurrentiel, sa stratégie </a:t>
            </a:r>
          </a:p>
          <a:p>
            <a:pPr algn="ctr"/>
            <a:r>
              <a:rPr lang="fr-FR" sz="2400" dirty="0">
                <a:solidFill>
                  <a:schemeClr val="bg2"/>
                </a:solidFill>
              </a:rPr>
              <a:t>et son évolution dans un contexte de transformation numérique</a:t>
            </a:r>
            <a:endParaRPr lang="fr-FR" sz="2400" noProof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66282A-71CB-5D13-468B-D5475310F1C9}"/>
              </a:ext>
            </a:extLst>
          </p:cNvPr>
          <p:cNvSpPr txBox="1"/>
          <p:nvPr/>
        </p:nvSpPr>
        <p:spPr>
          <a:xfrm>
            <a:off x="4892271" y="3635391"/>
            <a:ext cx="2407455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400" spc="150" noProof="0" dirty="0"/>
              <a:t>Objectifs du cours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CF7981F-2643-84A9-2E3D-0BE946FE4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01" y="459899"/>
            <a:ext cx="20684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06EFD-A6D9-DB76-EF26-E78CB29AD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2F660CF-A178-382B-5BB9-955B906CCDB4}"/>
              </a:ext>
            </a:extLst>
          </p:cNvPr>
          <p:cNvSpPr txBox="1"/>
          <p:nvPr/>
        </p:nvSpPr>
        <p:spPr>
          <a:xfrm>
            <a:off x="825908" y="1585566"/>
            <a:ext cx="1032387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Exemples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Apple : design + écosystème fermé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IKEA : prix bas + logistique optimisée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Tesla : innovation + image de marque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L’avantage concurrentiel doit être </a:t>
            </a:r>
            <a:r>
              <a:rPr lang="fr-FR" b="1" dirty="0">
                <a:solidFill>
                  <a:schemeClr val="bg2"/>
                </a:solidFill>
              </a:rPr>
              <a:t>difficile à imiter</a:t>
            </a:r>
            <a:r>
              <a:rPr lang="fr-FR" dirty="0">
                <a:solidFill>
                  <a:schemeClr val="bg2"/>
                </a:solidFill>
              </a:rPr>
              <a:t>, </a:t>
            </a:r>
            <a:r>
              <a:rPr lang="fr-FR" b="1" dirty="0">
                <a:solidFill>
                  <a:schemeClr val="bg2"/>
                </a:solidFill>
              </a:rPr>
              <a:t>durable dans le temps</a:t>
            </a:r>
            <a:r>
              <a:rPr lang="fr-FR" dirty="0">
                <a:solidFill>
                  <a:schemeClr val="bg2"/>
                </a:solidFill>
              </a:rPr>
              <a:t>, et </a:t>
            </a:r>
            <a:r>
              <a:rPr lang="fr-FR" b="1" dirty="0">
                <a:solidFill>
                  <a:schemeClr val="bg2"/>
                </a:solidFill>
              </a:rPr>
              <a:t>pertinent pour les clients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3B483082-042E-AB4C-AF3D-44192A75B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60165"/>
              </p:ext>
            </p:extLst>
          </p:nvPr>
        </p:nvGraphicFramePr>
        <p:xfrm>
          <a:off x="1179870" y="4170515"/>
          <a:ext cx="9832260" cy="1263904"/>
        </p:xfrm>
        <a:graphic>
          <a:graphicData uri="http://schemas.openxmlformats.org/drawingml/2006/table">
            <a:tbl>
              <a:tblPr firstRow="1" firstCol="1" bandRow="1"/>
              <a:tblGrid>
                <a:gridCol w="4916130">
                  <a:extLst>
                    <a:ext uri="{9D8B030D-6E8A-4147-A177-3AD203B41FA5}">
                      <a16:colId xmlns:a16="http://schemas.microsoft.com/office/drawing/2014/main" val="3732703126"/>
                    </a:ext>
                  </a:extLst>
                </a:gridCol>
                <a:gridCol w="4916130">
                  <a:extLst>
                    <a:ext uri="{9D8B030D-6E8A-4147-A177-3AD203B41FA5}">
                      <a16:colId xmlns:a16="http://schemas.microsoft.com/office/drawing/2014/main" val="26901420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FCS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Avantage Concurrentiel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548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Conditions de réussite dans un secteur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Supériorité spécifique face aux concurrents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23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Commun à plusieurs entreprises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Unique à une entreprise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288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Prérequis stratégique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Résultat stratégique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749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534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F24AF-F6FF-8F84-5F0E-0CA10F36A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D03C9A10-6864-18B8-39E8-7D1BD166FFD7}"/>
              </a:ext>
            </a:extLst>
          </p:cNvPr>
          <p:cNvSpPr txBox="1"/>
          <p:nvPr/>
        </p:nvSpPr>
        <p:spPr>
          <a:xfrm>
            <a:off x="388049" y="1399768"/>
            <a:ext cx="11161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Qu’est-ce qu’un objectif stratégique ?</a:t>
            </a:r>
          </a:p>
          <a:p>
            <a:pPr algn="ctr"/>
            <a:endParaRPr lang="fr-FR" u="sng" dirty="0"/>
          </a:p>
          <a:p>
            <a:pPr algn="ctr"/>
            <a:r>
              <a:rPr lang="fr-FR" dirty="0"/>
              <a:t>Un </a:t>
            </a:r>
            <a:r>
              <a:rPr lang="fr-FR" b="1" dirty="0"/>
              <a:t>objectif stratégique</a:t>
            </a:r>
            <a:r>
              <a:rPr lang="fr-FR" dirty="0"/>
              <a:t> est une </a:t>
            </a:r>
            <a:r>
              <a:rPr lang="fr-FR" b="1" dirty="0"/>
              <a:t>finalité à long terme</a:t>
            </a:r>
            <a:r>
              <a:rPr lang="fr-FR" dirty="0"/>
              <a:t> que l’entreprise souhaite atteindre pour assurer sa croissance, sa compétitivité et sa pérennité. 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Il découle de la vision globale de l’entreprise et guide les décisions majeures.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Caractéristiques d’un bon objectif stratégique</a:t>
            </a:r>
          </a:p>
          <a:p>
            <a:pPr algn="ctr"/>
            <a:endParaRPr lang="fr-FR" dirty="0"/>
          </a:p>
          <a:p>
            <a:pPr lvl="7" algn="just"/>
            <a:r>
              <a:rPr lang="fr-FR" b="1" dirty="0"/>
              <a:t>Clair</a:t>
            </a:r>
            <a:r>
              <a:rPr lang="fr-FR" dirty="0"/>
              <a:t> : formulé sans ambiguïté</a:t>
            </a:r>
          </a:p>
          <a:p>
            <a:pPr lvl="7" algn="just"/>
            <a:endParaRPr lang="fr-FR" dirty="0"/>
          </a:p>
          <a:p>
            <a:pPr lvl="7" algn="just"/>
            <a:r>
              <a:rPr lang="fr-FR" b="1" dirty="0"/>
              <a:t>Mesurable</a:t>
            </a:r>
            <a:r>
              <a:rPr lang="fr-FR" dirty="0"/>
              <a:t> : associé à des indicateurs de performance</a:t>
            </a:r>
          </a:p>
          <a:p>
            <a:pPr lvl="7" algn="just"/>
            <a:endParaRPr lang="fr-FR" dirty="0"/>
          </a:p>
          <a:p>
            <a:pPr lvl="7" algn="just"/>
            <a:r>
              <a:rPr lang="fr-FR" b="1" dirty="0"/>
              <a:t>Ambitieux</a:t>
            </a:r>
            <a:r>
              <a:rPr lang="fr-FR" dirty="0"/>
              <a:t> : moteur de progrès</a:t>
            </a:r>
          </a:p>
          <a:p>
            <a:pPr lvl="7" algn="just"/>
            <a:endParaRPr lang="fr-FR" dirty="0"/>
          </a:p>
          <a:p>
            <a:pPr lvl="7" algn="just"/>
            <a:r>
              <a:rPr lang="fr-FR" b="1" dirty="0"/>
              <a:t>Réaliste</a:t>
            </a:r>
            <a:r>
              <a:rPr lang="fr-FR" dirty="0"/>
              <a:t> : atteignable avec les ressources disponibles</a:t>
            </a:r>
          </a:p>
          <a:p>
            <a:pPr lvl="7" algn="just"/>
            <a:endParaRPr lang="fr-FR" dirty="0"/>
          </a:p>
          <a:p>
            <a:pPr lvl="7" algn="just"/>
            <a:r>
              <a:rPr lang="fr-FR" b="1" dirty="0"/>
              <a:t>Temporellement défini</a:t>
            </a:r>
            <a:r>
              <a:rPr lang="fr-FR" dirty="0"/>
              <a:t> : inscrit dans une échéance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358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0855B-E1EC-6C1C-83F1-D24826DA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C526CF3C-DB66-CEB5-BCD3-6BD6E9BD2EB7}"/>
              </a:ext>
            </a:extLst>
          </p:cNvPr>
          <p:cNvSpPr txBox="1"/>
          <p:nvPr/>
        </p:nvSpPr>
        <p:spPr>
          <a:xfrm>
            <a:off x="388049" y="1399768"/>
            <a:ext cx="11161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On parle souvent d’objectifs </a:t>
            </a:r>
            <a:r>
              <a:rPr lang="fr-FR" b="1" dirty="0"/>
              <a:t>SMART</a:t>
            </a:r>
            <a:r>
              <a:rPr lang="fr-FR" dirty="0"/>
              <a:t> : 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Spécifique, Mesurable, Atteignable, Réaliste, Temporel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b="1" dirty="0"/>
              <a:t>Exemples d’objectifs stratégiques</a:t>
            </a:r>
          </a:p>
          <a:p>
            <a:pPr algn="ctr"/>
            <a:endParaRPr lang="fr-FR" dirty="0"/>
          </a:p>
          <a:p>
            <a:pPr lvl="7" algn="just"/>
            <a:r>
              <a:rPr lang="fr-FR" dirty="0"/>
              <a:t>Augmenter la part de marché de 10 % en 3 ans</a:t>
            </a:r>
          </a:p>
          <a:p>
            <a:pPr lvl="7" algn="just"/>
            <a:endParaRPr lang="fr-FR" dirty="0"/>
          </a:p>
          <a:p>
            <a:pPr lvl="7" algn="just"/>
            <a:r>
              <a:rPr lang="fr-FR" dirty="0"/>
              <a:t>Réduire les coûts de production de 15 % d’ici 2026</a:t>
            </a:r>
          </a:p>
          <a:p>
            <a:pPr lvl="7" algn="just"/>
            <a:endParaRPr lang="fr-FR" dirty="0"/>
          </a:p>
          <a:p>
            <a:pPr lvl="7" algn="just"/>
            <a:r>
              <a:rPr lang="fr-FR" dirty="0"/>
              <a:t>Lancer une nouvelle gamme de produits innovants</a:t>
            </a:r>
          </a:p>
          <a:p>
            <a:pPr lvl="7" algn="just"/>
            <a:endParaRPr lang="fr-FR" dirty="0"/>
          </a:p>
          <a:p>
            <a:pPr lvl="7" algn="just"/>
            <a:r>
              <a:rPr lang="fr-FR" dirty="0"/>
              <a:t>Renforcer la présence internationale dans 5 pays</a:t>
            </a:r>
          </a:p>
          <a:p>
            <a:pPr lvl="7" algn="just"/>
            <a:endParaRPr lang="fr-FR" dirty="0"/>
          </a:p>
          <a:p>
            <a:pPr lvl="7" algn="just"/>
            <a:r>
              <a:rPr lang="fr-FR" dirty="0"/>
              <a:t>Intégrer un système d’information ERP dans toute l’entreprise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028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BA747-8979-3C78-D6F5-CCA7FB28A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B53E646C-DD8D-D5B4-3FC2-D5455C116EE5}"/>
              </a:ext>
            </a:extLst>
          </p:cNvPr>
          <p:cNvSpPr txBox="1"/>
          <p:nvPr/>
        </p:nvSpPr>
        <p:spPr>
          <a:xfrm>
            <a:off x="593802" y="1674674"/>
            <a:ext cx="1116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Objectifs stratégiques vs opérationnels</a:t>
            </a:r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F115C28B-5C15-52B9-DB4B-FEA4E04BA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041461"/>
              </p:ext>
            </p:extLst>
          </p:nvPr>
        </p:nvGraphicFramePr>
        <p:xfrm>
          <a:off x="1608100" y="2352228"/>
          <a:ext cx="8764934" cy="1723104"/>
        </p:xfrm>
        <a:graphic>
          <a:graphicData uri="http://schemas.openxmlformats.org/drawingml/2006/table">
            <a:tbl>
              <a:tblPr firstRow="1" firstCol="1" bandRow="1"/>
              <a:tblGrid>
                <a:gridCol w="4321289">
                  <a:extLst>
                    <a:ext uri="{9D8B030D-6E8A-4147-A177-3AD203B41FA5}">
                      <a16:colId xmlns:a16="http://schemas.microsoft.com/office/drawing/2014/main" val="7634024"/>
                    </a:ext>
                  </a:extLst>
                </a:gridCol>
                <a:gridCol w="4443645">
                  <a:extLst>
                    <a:ext uri="{9D8B030D-6E8A-4147-A177-3AD203B41FA5}">
                      <a16:colId xmlns:a16="http://schemas.microsoft.com/office/drawing/2014/main" val="2815013666"/>
                    </a:ext>
                  </a:extLst>
                </a:gridCol>
              </a:tblGrid>
              <a:tr h="4307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Objectifs stratégiques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Objectifs opérationnels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132850"/>
                  </a:ext>
                </a:extLst>
              </a:tr>
              <a:tr h="4307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terme (3–5 ans)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Court/moyen terme (1 an)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47704"/>
                  </a:ext>
                </a:extLst>
              </a:tr>
              <a:tr h="4307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Vision globale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Actions concrètes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46275"/>
                  </a:ext>
                </a:extLst>
              </a:tr>
              <a:tr h="4307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Décision de direction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 en œuvre terrain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625590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0874B08B-5978-7362-1E3C-95DBBC71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81" y="4159044"/>
            <a:ext cx="4440657" cy="24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8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EB941-00BC-0C43-00E6-AD40303E8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6E5ECCB-BB6E-FCE2-39C8-32F64C067964}"/>
              </a:ext>
            </a:extLst>
          </p:cNvPr>
          <p:cNvSpPr txBox="1"/>
          <p:nvPr/>
        </p:nvSpPr>
        <p:spPr>
          <a:xfrm>
            <a:off x="934064" y="1683888"/>
            <a:ext cx="103238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chemeClr val="bg2"/>
                </a:solidFill>
              </a:rPr>
              <a:t>Management et prise de décision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Le </a:t>
            </a:r>
            <a:r>
              <a:rPr lang="fr-FR" b="1" dirty="0">
                <a:solidFill>
                  <a:schemeClr val="bg2"/>
                </a:solidFill>
              </a:rPr>
              <a:t>management</a:t>
            </a:r>
            <a:r>
              <a:rPr lang="fr-FR" dirty="0">
                <a:solidFill>
                  <a:schemeClr val="bg2"/>
                </a:solidFill>
              </a:rPr>
              <a:t> désigne l’ensemble des techniques, méthodes et comportements permettant de </a:t>
            </a:r>
            <a:r>
              <a:rPr lang="fr-FR" b="1" dirty="0">
                <a:solidFill>
                  <a:schemeClr val="bg2"/>
                </a:solidFill>
              </a:rPr>
              <a:t>piloter une organisation</a:t>
            </a:r>
            <a:r>
              <a:rPr lang="fr-FR" dirty="0">
                <a:solidFill>
                  <a:schemeClr val="bg2"/>
                </a:solidFill>
              </a:rPr>
              <a:t>, de </a:t>
            </a:r>
            <a:r>
              <a:rPr lang="fr-FR" b="1" dirty="0">
                <a:solidFill>
                  <a:schemeClr val="bg2"/>
                </a:solidFill>
              </a:rPr>
              <a:t>mobiliser les ressources humaines et matérielles</a:t>
            </a:r>
            <a:r>
              <a:rPr lang="fr-FR" dirty="0">
                <a:solidFill>
                  <a:schemeClr val="bg2"/>
                </a:solidFill>
              </a:rPr>
              <a:t>, et d’atteindre les objectifs fixés.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 Il repose sur plusieurs fonctions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Planifier</a:t>
            </a:r>
            <a:r>
              <a:rPr lang="fr-FR" dirty="0">
                <a:solidFill>
                  <a:schemeClr val="bg2"/>
                </a:solidFill>
              </a:rPr>
              <a:t> : définir les objectifs et les moyens</a:t>
            </a:r>
          </a:p>
          <a:p>
            <a:pPr lvl="6" algn="just"/>
            <a:endParaRPr lang="fr-FR" dirty="0">
              <a:solidFill>
                <a:schemeClr val="bg2"/>
              </a:solidFill>
            </a:endParaRP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Organiser</a:t>
            </a:r>
            <a:r>
              <a:rPr lang="fr-FR" dirty="0">
                <a:solidFill>
                  <a:schemeClr val="bg2"/>
                </a:solidFill>
              </a:rPr>
              <a:t> : structurer les ressources et les processus</a:t>
            </a:r>
          </a:p>
          <a:p>
            <a:pPr lvl="6" algn="just"/>
            <a:endParaRPr lang="fr-FR" dirty="0">
              <a:solidFill>
                <a:schemeClr val="bg2"/>
              </a:solidFill>
            </a:endParaRP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Diriger</a:t>
            </a:r>
            <a:r>
              <a:rPr lang="fr-FR" dirty="0">
                <a:solidFill>
                  <a:schemeClr val="bg2"/>
                </a:solidFill>
              </a:rPr>
              <a:t> : animer les équipes, motiver, communiquer</a:t>
            </a:r>
          </a:p>
          <a:p>
            <a:pPr lvl="6" algn="just"/>
            <a:endParaRPr lang="fr-FR" dirty="0">
              <a:solidFill>
                <a:schemeClr val="bg2"/>
              </a:solidFill>
            </a:endParaRP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Contrôler</a:t>
            </a:r>
            <a:r>
              <a:rPr lang="fr-FR" dirty="0">
                <a:solidFill>
                  <a:schemeClr val="bg2"/>
                </a:solidFill>
              </a:rPr>
              <a:t> : suivre les résultats, corriger les écarts</a:t>
            </a:r>
          </a:p>
        </p:txBody>
      </p:sp>
    </p:spTree>
    <p:extLst>
      <p:ext uri="{BB962C8B-B14F-4D97-AF65-F5344CB8AC3E}">
        <p14:creationId xmlns:p14="http://schemas.microsoft.com/office/powerpoint/2010/main" val="220108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5FB79-DC58-EE6E-42E6-0CF13FBBB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D2E81-F43B-1D49-D538-695770755521}"/>
              </a:ext>
            </a:extLst>
          </p:cNvPr>
          <p:cNvSpPr txBox="1"/>
          <p:nvPr/>
        </p:nvSpPr>
        <p:spPr>
          <a:xfrm>
            <a:off x="934064" y="1683888"/>
            <a:ext cx="103238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Prise de décision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La </a:t>
            </a:r>
            <a:r>
              <a:rPr lang="fr-FR" b="1" dirty="0">
                <a:solidFill>
                  <a:schemeClr val="bg2"/>
                </a:solidFill>
              </a:rPr>
              <a:t>prise de décision</a:t>
            </a:r>
            <a:r>
              <a:rPr lang="fr-FR" dirty="0">
                <a:solidFill>
                  <a:schemeClr val="bg2"/>
                </a:solidFill>
              </a:rPr>
              <a:t> est au cœur du management. Elle consiste à </a:t>
            </a:r>
            <a:r>
              <a:rPr lang="fr-FR" b="1" dirty="0">
                <a:solidFill>
                  <a:schemeClr val="bg2"/>
                </a:solidFill>
              </a:rPr>
              <a:t>choisir une action parmi plusieurs alternatives</a:t>
            </a:r>
            <a:r>
              <a:rPr lang="fr-FR" dirty="0">
                <a:solidFill>
                  <a:schemeClr val="bg2"/>
                </a:solidFill>
              </a:rPr>
              <a:t>, en fonction d’objectifs, de contraintes et d’informations disponibles.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Étapes du processus décisionnel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marL="4000500" lvl="8" indent="-342900" algn="just">
              <a:buFont typeface="+mj-lt"/>
              <a:buAutoNum type="arabicParenR"/>
            </a:pPr>
            <a:r>
              <a:rPr lang="fr-FR" b="1" dirty="0">
                <a:solidFill>
                  <a:schemeClr val="bg2"/>
                </a:solidFill>
              </a:rPr>
              <a:t>Identification du problème</a:t>
            </a:r>
            <a:endParaRPr lang="fr-FR" dirty="0">
              <a:solidFill>
                <a:schemeClr val="bg2"/>
              </a:solidFill>
            </a:endParaRPr>
          </a:p>
          <a:p>
            <a:pPr marL="4000500" lvl="8" indent="-342900" algn="just">
              <a:buFont typeface="+mj-lt"/>
              <a:buAutoNum type="arabicParenR"/>
            </a:pPr>
            <a:r>
              <a:rPr lang="fr-FR" b="1" dirty="0">
                <a:solidFill>
                  <a:schemeClr val="bg2"/>
                </a:solidFill>
              </a:rPr>
              <a:t>Collecte et analyse des données</a:t>
            </a:r>
            <a:endParaRPr lang="fr-FR" dirty="0">
              <a:solidFill>
                <a:schemeClr val="bg2"/>
              </a:solidFill>
            </a:endParaRPr>
          </a:p>
          <a:p>
            <a:pPr marL="4000500" lvl="8" indent="-342900" algn="just">
              <a:buFont typeface="+mj-lt"/>
              <a:buAutoNum type="arabicParenR"/>
            </a:pPr>
            <a:r>
              <a:rPr lang="fr-FR" b="1" dirty="0">
                <a:solidFill>
                  <a:schemeClr val="bg2"/>
                </a:solidFill>
              </a:rPr>
              <a:t>Formulation des options</a:t>
            </a:r>
            <a:endParaRPr lang="fr-FR" dirty="0">
              <a:solidFill>
                <a:schemeClr val="bg2"/>
              </a:solidFill>
            </a:endParaRPr>
          </a:p>
          <a:p>
            <a:pPr marL="4000500" lvl="8" indent="-342900" algn="just">
              <a:buFont typeface="+mj-lt"/>
              <a:buAutoNum type="arabicParenR"/>
            </a:pPr>
            <a:r>
              <a:rPr lang="fr-FR" b="1" dirty="0">
                <a:solidFill>
                  <a:schemeClr val="bg2"/>
                </a:solidFill>
              </a:rPr>
              <a:t>Évaluation des conséquences</a:t>
            </a:r>
            <a:endParaRPr lang="fr-FR" dirty="0">
              <a:solidFill>
                <a:schemeClr val="bg2"/>
              </a:solidFill>
            </a:endParaRPr>
          </a:p>
          <a:p>
            <a:pPr marL="4000500" lvl="8" indent="-342900" algn="just">
              <a:buFont typeface="+mj-lt"/>
              <a:buAutoNum type="arabicParenR"/>
            </a:pPr>
            <a:r>
              <a:rPr lang="fr-FR" b="1" dirty="0">
                <a:solidFill>
                  <a:schemeClr val="bg2"/>
                </a:solidFill>
              </a:rPr>
              <a:t>Choix de la solution</a:t>
            </a:r>
            <a:endParaRPr lang="fr-FR" dirty="0">
              <a:solidFill>
                <a:schemeClr val="bg2"/>
              </a:solidFill>
            </a:endParaRPr>
          </a:p>
          <a:p>
            <a:pPr marL="4000500" lvl="8" indent="-342900" algn="just">
              <a:buFont typeface="+mj-lt"/>
              <a:buAutoNum type="arabicParenR"/>
            </a:pPr>
            <a:r>
              <a:rPr lang="fr-FR" b="1" dirty="0">
                <a:solidFill>
                  <a:schemeClr val="bg2"/>
                </a:solidFill>
              </a:rPr>
              <a:t>Mise en œuvre</a:t>
            </a:r>
            <a:endParaRPr lang="fr-FR" dirty="0">
              <a:solidFill>
                <a:schemeClr val="bg2"/>
              </a:solidFill>
            </a:endParaRPr>
          </a:p>
          <a:p>
            <a:pPr marL="4000500" lvl="8" indent="-342900" algn="just">
              <a:buFont typeface="+mj-lt"/>
              <a:buAutoNum type="arabicParenR"/>
            </a:pPr>
            <a:r>
              <a:rPr lang="fr-FR" b="1" dirty="0">
                <a:solidFill>
                  <a:schemeClr val="bg2"/>
                </a:solidFill>
              </a:rPr>
              <a:t>Suivi et ajustement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53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40233-6C8C-7536-6F53-CAE189DB2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3425F86-D809-9C73-CC44-31C4A349F668}"/>
              </a:ext>
            </a:extLst>
          </p:cNvPr>
          <p:cNvSpPr txBox="1"/>
          <p:nvPr/>
        </p:nvSpPr>
        <p:spPr>
          <a:xfrm>
            <a:off x="934064" y="1683888"/>
            <a:ext cx="103238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Types de décisions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Facteurs influençant la décision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Qualité de l’information</a:t>
            </a: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Pression temporelle</a:t>
            </a: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Culture d’entreprise</a:t>
            </a: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Style de management (autocratique, participatif, délégatif)</a:t>
            </a: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Outils d’aide à la décision (tableaux de bord, SI, IA)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D18D269-8230-0BC1-D073-E6FF5AE98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5130"/>
              </p:ext>
            </p:extLst>
          </p:nvPr>
        </p:nvGraphicFramePr>
        <p:xfrm>
          <a:off x="934064" y="2531011"/>
          <a:ext cx="10515600" cy="1263904"/>
        </p:xfrm>
        <a:graphic>
          <a:graphicData uri="http://schemas.openxmlformats.org/drawingml/2006/table">
            <a:tbl>
              <a:tblPr firstRow="1" firstCol="1" bandRow="1"/>
              <a:tblGrid>
                <a:gridCol w="2632587">
                  <a:extLst>
                    <a:ext uri="{9D8B030D-6E8A-4147-A177-3AD203B41FA5}">
                      <a16:colId xmlns:a16="http://schemas.microsoft.com/office/drawing/2014/main" val="3866331795"/>
                    </a:ext>
                  </a:extLst>
                </a:gridCol>
                <a:gridCol w="3814916">
                  <a:extLst>
                    <a:ext uri="{9D8B030D-6E8A-4147-A177-3AD203B41FA5}">
                      <a16:colId xmlns:a16="http://schemas.microsoft.com/office/drawing/2014/main" val="2827175761"/>
                    </a:ext>
                  </a:extLst>
                </a:gridCol>
                <a:gridCol w="4068097">
                  <a:extLst>
                    <a:ext uri="{9D8B030D-6E8A-4147-A177-3AD203B41FA5}">
                      <a16:colId xmlns:a16="http://schemas.microsoft.com/office/drawing/2014/main" val="25415785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Caractéristiques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Exemple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1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Stratégique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Long terme, impact global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Lancer une nouvelle activité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357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Tactique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Moyen terme, niveau intermédiaire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Recruter une équipe projet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619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Opérationnelle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Court terme, quotidien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Réorganiser un planning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455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388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4453-F582-DECE-0215-1F0C6CA9D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3AA03CBE-CCEF-02AE-E673-CF7BFC53B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2">
            <a:extLst>
              <a:ext uri="{FF2B5EF4-FFF2-40B4-BE49-F238E27FC236}">
                <a16:creationId xmlns:a16="http://schemas.microsoft.com/office/drawing/2014/main" id="{ECC2B1D4-8406-C8DE-6884-281A7D8829F0}"/>
              </a:ext>
            </a:extLst>
          </p:cNvPr>
          <p:cNvSpPr txBox="1"/>
          <p:nvPr/>
        </p:nvSpPr>
        <p:spPr>
          <a:xfrm>
            <a:off x="4326210" y="2905780"/>
            <a:ext cx="7560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2"/>
                </a:solidFill>
              </a:rPr>
              <a:t>VALEURS &amp; CULTURE D’ENTREPRISE</a:t>
            </a:r>
            <a:endParaRPr lang="fr-FR" sz="44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82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0C2AD-E472-D258-B5E5-9808415F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FAFAC653-D19F-E1D2-74A8-157BD33514D7}"/>
              </a:ext>
            </a:extLst>
          </p:cNvPr>
          <p:cNvSpPr txBox="1"/>
          <p:nvPr/>
        </p:nvSpPr>
        <p:spPr>
          <a:xfrm>
            <a:off x="388049" y="1399768"/>
            <a:ext cx="11161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Historique et trajectoire de la structure</a:t>
            </a:r>
          </a:p>
          <a:p>
            <a:pPr algn="ctr"/>
            <a:endParaRPr lang="fr-FR" u="sng" dirty="0"/>
          </a:p>
          <a:p>
            <a:pPr algn="ctr"/>
            <a:r>
              <a:rPr lang="fr-FR" dirty="0"/>
              <a:t>L’historique d’une entreprise retrace ses </a:t>
            </a:r>
            <a:r>
              <a:rPr lang="fr-FR" b="1" dirty="0"/>
              <a:t>origines</a:t>
            </a:r>
            <a:r>
              <a:rPr lang="fr-FR" dirty="0"/>
              <a:t>, ses </a:t>
            </a:r>
            <a:r>
              <a:rPr lang="fr-FR" b="1" dirty="0"/>
              <a:t>étapes clés</a:t>
            </a:r>
            <a:r>
              <a:rPr lang="fr-FR" dirty="0"/>
              <a:t> et ses </a:t>
            </a:r>
            <a:r>
              <a:rPr lang="fr-FR" b="1" dirty="0"/>
              <a:t>transformations</a:t>
            </a:r>
            <a:r>
              <a:rPr lang="fr-FR" dirty="0"/>
              <a:t> :</a:t>
            </a:r>
          </a:p>
          <a:p>
            <a:pPr algn="ctr"/>
            <a:endParaRPr lang="fr-FR" dirty="0"/>
          </a:p>
          <a:p>
            <a:pPr lvl="6" algn="just"/>
            <a:r>
              <a:rPr lang="fr-FR" dirty="0"/>
              <a:t>Date de création, fondateur(s)</a:t>
            </a:r>
          </a:p>
          <a:p>
            <a:pPr lvl="6" algn="just"/>
            <a:r>
              <a:rPr lang="fr-FR" dirty="0"/>
              <a:t>Contexte économique et social initial</a:t>
            </a:r>
          </a:p>
          <a:p>
            <a:pPr lvl="6" algn="just"/>
            <a:r>
              <a:rPr lang="fr-FR" dirty="0"/>
              <a:t>Évolutions majeures : croissance, fusion, diversification, internationalisation</a:t>
            </a:r>
          </a:p>
          <a:p>
            <a:pPr lvl="6" algn="just"/>
            <a:r>
              <a:rPr lang="fr-FR" dirty="0"/>
              <a:t>Moments de rupture : crise, changement de modèle, digitalisation</a:t>
            </a:r>
          </a:p>
          <a:p>
            <a:pPr lvl="6" algn="just"/>
            <a:r>
              <a:rPr lang="fr-FR" dirty="0"/>
              <a:t>L’histoire façonne l’identité de l’entreprise et influence sa culture.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La trajectoire décrit le </a:t>
            </a:r>
            <a:r>
              <a:rPr lang="fr-FR" b="1" dirty="0"/>
              <a:t>chemin stratégique</a:t>
            </a:r>
            <a:r>
              <a:rPr lang="fr-FR" dirty="0"/>
              <a:t> suivi :</a:t>
            </a:r>
          </a:p>
          <a:p>
            <a:pPr algn="ctr"/>
            <a:endParaRPr lang="fr-FR" dirty="0"/>
          </a:p>
          <a:p>
            <a:pPr lvl="6" algn="just"/>
            <a:r>
              <a:rPr lang="fr-FR" b="1" dirty="0"/>
              <a:t>Croissance organique</a:t>
            </a:r>
            <a:r>
              <a:rPr lang="fr-FR" dirty="0"/>
              <a:t> ou externe (acquisitions)</a:t>
            </a:r>
          </a:p>
          <a:p>
            <a:pPr lvl="6" algn="just"/>
            <a:r>
              <a:rPr lang="fr-FR" b="1" dirty="0"/>
              <a:t>Changements de gouvernance</a:t>
            </a:r>
            <a:endParaRPr lang="fr-FR" dirty="0"/>
          </a:p>
          <a:p>
            <a:pPr lvl="6" algn="just"/>
            <a:r>
              <a:rPr lang="fr-FR" b="1" dirty="0"/>
              <a:t>Réorientations stratégiques</a:t>
            </a:r>
            <a:r>
              <a:rPr lang="fr-FR" dirty="0"/>
              <a:t> (nouveaux marchés, digitalisation, RSE)</a:t>
            </a:r>
          </a:p>
          <a:p>
            <a:pPr lvl="6" algn="just"/>
            <a:r>
              <a:rPr lang="fr-FR" b="1" dirty="0"/>
              <a:t>Adaptation à l’environnement</a:t>
            </a:r>
            <a:r>
              <a:rPr lang="fr-FR" dirty="0"/>
              <a:t> (réglementation, concurrence, innovation)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51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0B132-6C2C-F959-E072-C0A55427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6D66240-8E51-FD7F-3C32-9585191A7358}"/>
              </a:ext>
            </a:extLst>
          </p:cNvPr>
          <p:cNvSpPr txBox="1"/>
          <p:nvPr/>
        </p:nvSpPr>
        <p:spPr>
          <a:xfrm>
            <a:off x="934064" y="1683888"/>
            <a:ext cx="103238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Culture d’entreprise</a:t>
            </a:r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La culture d’entreprise est l’</a:t>
            </a:r>
            <a:r>
              <a:rPr lang="fr-FR" b="1" dirty="0">
                <a:solidFill>
                  <a:schemeClr val="bg2"/>
                </a:solidFill>
              </a:rPr>
              <a:t>ensemble des normes, croyances, pratiques et comportements</a:t>
            </a:r>
            <a:r>
              <a:rPr lang="fr-FR" dirty="0">
                <a:solidFill>
                  <a:schemeClr val="bg2"/>
                </a:solidFill>
              </a:rPr>
              <a:t> partagés par les membres d’une organisation.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Composantes :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b="1" dirty="0">
                <a:solidFill>
                  <a:schemeClr val="bg2"/>
                </a:solidFill>
              </a:rPr>
              <a:t>Rituels</a:t>
            </a:r>
            <a:r>
              <a:rPr lang="fr-FR" dirty="0">
                <a:solidFill>
                  <a:schemeClr val="bg2"/>
                </a:solidFill>
              </a:rPr>
              <a:t> : réunions, événements, </a:t>
            </a:r>
            <a:r>
              <a:rPr lang="fr-FR" dirty="0" err="1">
                <a:solidFill>
                  <a:schemeClr val="bg2"/>
                </a:solidFill>
              </a:rPr>
              <a:t>onboarding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b="1" dirty="0">
                <a:solidFill>
                  <a:schemeClr val="bg2"/>
                </a:solidFill>
              </a:rPr>
              <a:t>Langage commun</a:t>
            </a:r>
            <a:r>
              <a:rPr lang="fr-FR" dirty="0">
                <a:solidFill>
                  <a:schemeClr val="bg2"/>
                </a:solidFill>
              </a:rPr>
              <a:t> : acronymes, expressions internes</a:t>
            </a:r>
          </a:p>
          <a:p>
            <a:pPr lvl="0" algn="ctr"/>
            <a:r>
              <a:rPr lang="fr-FR" b="1" dirty="0">
                <a:solidFill>
                  <a:schemeClr val="bg2"/>
                </a:solidFill>
              </a:rPr>
              <a:t>Symboles</a:t>
            </a:r>
            <a:r>
              <a:rPr lang="fr-FR" dirty="0">
                <a:solidFill>
                  <a:schemeClr val="bg2"/>
                </a:solidFill>
              </a:rPr>
              <a:t> : logo, </a:t>
            </a:r>
            <a:r>
              <a:rPr lang="fr-FR" dirty="0" err="1">
                <a:solidFill>
                  <a:schemeClr val="bg2"/>
                </a:solidFill>
              </a:rPr>
              <a:t>dress</a:t>
            </a:r>
            <a:r>
              <a:rPr lang="fr-FR" dirty="0">
                <a:solidFill>
                  <a:schemeClr val="bg2"/>
                </a:solidFill>
              </a:rPr>
              <a:t> code, aménagement des locaux</a:t>
            </a:r>
          </a:p>
          <a:p>
            <a:pPr lvl="0" algn="ctr"/>
            <a:r>
              <a:rPr lang="fr-FR" b="1" dirty="0">
                <a:solidFill>
                  <a:schemeClr val="bg2"/>
                </a:solidFill>
              </a:rPr>
              <a:t>Héros</a:t>
            </a:r>
            <a:r>
              <a:rPr lang="fr-FR" dirty="0">
                <a:solidFill>
                  <a:schemeClr val="bg2"/>
                </a:solidFill>
              </a:rPr>
              <a:t> : figures emblématiques, fondateurs, managers inspirants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Impact sur le management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Influence les styles de leadership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Conditionne la communication interne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Affecte la gestion du changement et l’innovation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Joue un rôle clé dans l’intégration des collaborateurs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9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DBE36-C511-03B2-81E7-8179591B2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 descr="Une image contenant léger, nuit&#10;&#10;Le contenu généré par l’IA peut être incorrect.">
            <a:extLst>
              <a:ext uri="{FF2B5EF4-FFF2-40B4-BE49-F238E27FC236}">
                <a16:creationId xmlns:a16="http://schemas.microsoft.com/office/drawing/2014/main" id="{ACB8C57E-1F42-FEE5-9559-4F49E910E6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68096"/>
          <a:stretch>
            <a:fillRect/>
          </a:stretch>
        </p:blipFill>
        <p:spPr>
          <a:xfrm>
            <a:off x="248146" y="246585"/>
            <a:ext cx="11695707" cy="6364830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837E1D-B4D2-3366-736C-7E7D63C36CB3}"/>
              </a:ext>
            </a:extLst>
          </p:cNvPr>
          <p:cNvSpPr txBox="1"/>
          <p:nvPr/>
        </p:nvSpPr>
        <p:spPr>
          <a:xfrm>
            <a:off x="417546" y="4329781"/>
            <a:ext cx="11161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2"/>
                </a:solidFill>
              </a:rPr>
              <a:t>Identifier les objectifs, </a:t>
            </a:r>
          </a:p>
          <a:p>
            <a:pPr algn="ctr"/>
            <a:r>
              <a:rPr lang="fr-FR" sz="2400" dirty="0">
                <a:solidFill>
                  <a:schemeClr val="bg2"/>
                </a:solidFill>
              </a:rPr>
              <a:t>l’environnement, </a:t>
            </a:r>
          </a:p>
          <a:p>
            <a:pPr algn="ctr"/>
            <a:r>
              <a:rPr lang="fr-FR" sz="2400" dirty="0">
                <a:solidFill>
                  <a:schemeClr val="bg2"/>
                </a:solidFill>
              </a:rPr>
              <a:t>les domaines d’activités stratégiques, </a:t>
            </a:r>
          </a:p>
          <a:p>
            <a:pPr algn="ctr"/>
            <a:r>
              <a:rPr lang="fr-FR" sz="2400" dirty="0">
                <a:solidFill>
                  <a:schemeClr val="bg2"/>
                </a:solidFill>
              </a:rPr>
              <a:t>et les indicateurs de résultats,</a:t>
            </a:r>
            <a:endParaRPr lang="fr-FR" sz="2400" noProof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803F58-5689-DD9A-309B-EED27F2F27C3}"/>
              </a:ext>
            </a:extLst>
          </p:cNvPr>
          <p:cNvSpPr txBox="1"/>
          <p:nvPr/>
        </p:nvSpPr>
        <p:spPr>
          <a:xfrm>
            <a:off x="4591665" y="3635391"/>
            <a:ext cx="2708061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400" spc="150" noProof="0" dirty="0"/>
              <a:t>Objectifs pédagogiques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70FC7D07-227A-2CA4-E20D-14AD5E18A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01" y="459899"/>
            <a:ext cx="20684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6275C-E9B4-2267-2332-5DF4F29E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8E7595A6-2599-3169-0404-6D6651D43814}"/>
              </a:ext>
            </a:extLst>
          </p:cNvPr>
          <p:cNvSpPr txBox="1"/>
          <p:nvPr/>
        </p:nvSpPr>
        <p:spPr>
          <a:xfrm>
            <a:off x="388049" y="1399768"/>
            <a:ext cx="11161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Valeurs communiquées vs valeurs vécues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Valeurs communiquées</a:t>
            </a:r>
            <a:endParaRPr lang="fr-FR" dirty="0"/>
          </a:p>
          <a:p>
            <a:pPr algn="ctr"/>
            <a:r>
              <a:rPr lang="fr-FR" dirty="0"/>
              <a:t>Ce sont les </a:t>
            </a:r>
            <a:r>
              <a:rPr lang="fr-FR" b="1" dirty="0"/>
              <a:t>principes affichés officiellement</a:t>
            </a:r>
            <a:r>
              <a:rPr lang="fr-FR" dirty="0"/>
              <a:t> par l’entreprise :</a:t>
            </a:r>
          </a:p>
          <a:p>
            <a:pPr lvl="0" algn="ctr"/>
            <a:r>
              <a:rPr lang="fr-FR" dirty="0"/>
              <a:t>Présents dans les chartes éthiques, les sites web, les rapports RSE</a:t>
            </a:r>
          </a:p>
          <a:p>
            <a:pPr lvl="0" algn="ctr"/>
            <a:r>
              <a:rPr lang="fr-FR" dirty="0"/>
              <a:t>Utilisés dans la communication interne et externe</a:t>
            </a:r>
          </a:p>
          <a:p>
            <a:pPr lvl="0" algn="ctr"/>
            <a:r>
              <a:rPr lang="fr-FR" dirty="0"/>
              <a:t>Servent à </a:t>
            </a:r>
            <a:r>
              <a:rPr lang="fr-FR" b="1" dirty="0"/>
              <a:t>inspirer, fédérer, séduire</a:t>
            </a:r>
            <a:r>
              <a:rPr lang="fr-FR" dirty="0"/>
              <a:t> (clients, partenaires, talents)</a:t>
            </a:r>
          </a:p>
          <a:p>
            <a:pPr algn="ctr"/>
            <a:r>
              <a:rPr lang="fr-FR" dirty="0"/>
              <a:t>Exemples :</a:t>
            </a:r>
          </a:p>
          <a:p>
            <a:pPr lvl="0" algn="ctr"/>
            <a:r>
              <a:rPr lang="fr-FR" dirty="0"/>
              <a:t>“Respect”, “Innovation”, “Responsabilité”, “Transparence”, “Esprit d’équipe”</a:t>
            </a:r>
          </a:p>
          <a:p>
            <a:pPr algn="ctr"/>
            <a:r>
              <a:rPr lang="fr-FR" dirty="0"/>
              <a:t>Elles reflètent l’image que l’entreprise </a:t>
            </a:r>
            <a:r>
              <a:rPr lang="fr-FR" b="1" dirty="0"/>
              <a:t>souhaite projeter</a:t>
            </a:r>
            <a:r>
              <a:rPr lang="fr-FR" dirty="0"/>
              <a:t>.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Valeurs vécues</a:t>
            </a:r>
            <a:endParaRPr lang="fr-FR" dirty="0"/>
          </a:p>
          <a:p>
            <a:pPr algn="ctr"/>
            <a:r>
              <a:rPr lang="fr-FR" dirty="0"/>
              <a:t>Ce sont les </a:t>
            </a:r>
            <a:r>
              <a:rPr lang="fr-FR" b="1" dirty="0"/>
              <a:t>valeurs réellement pratiquées</a:t>
            </a:r>
            <a:r>
              <a:rPr lang="fr-FR" dirty="0"/>
              <a:t> au quotidien :</a:t>
            </a:r>
          </a:p>
          <a:p>
            <a:pPr lvl="0" algn="ctr"/>
            <a:r>
              <a:rPr lang="fr-FR" dirty="0"/>
              <a:t>Observables dans les comportements, les décisions, les interactions</a:t>
            </a:r>
          </a:p>
          <a:p>
            <a:pPr lvl="0" algn="ctr"/>
            <a:r>
              <a:rPr lang="fr-FR" dirty="0"/>
              <a:t>Portées par les managers, les équipes, la culture informelle</a:t>
            </a:r>
          </a:p>
          <a:p>
            <a:pPr lvl="0" algn="ctr"/>
            <a:r>
              <a:rPr lang="fr-FR" dirty="0"/>
              <a:t>Peuvent </a:t>
            </a:r>
            <a:r>
              <a:rPr lang="fr-FR" b="1" dirty="0"/>
              <a:t>diverger</a:t>
            </a:r>
            <a:r>
              <a:rPr lang="fr-FR" dirty="0"/>
              <a:t> des valeurs affichées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148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FB984-515A-73FE-449F-C3CDA1297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32AFD15-9B5D-7D12-2822-989E8E2E618F}"/>
              </a:ext>
            </a:extLst>
          </p:cNvPr>
          <p:cNvSpPr txBox="1"/>
          <p:nvPr/>
        </p:nvSpPr>
        <p:spPr>
          <a:xfrm>
            <a:off x="934064" y="1683888"/>
            <a:ext cx="103238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 Exemples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Une entreprise qui prône l’innovation mais sanctionne les prises de risque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Une structure qui valorise la transparence mais garde les décisions stratégiques confidentielles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Elles traduisent la </a:t>
            </a:r>
            <a:r>
              <a:rPr lang="fr-FR" b="1" dirty="0">
                <a:solidFill>
                  <a:schemeClr val="bg2"/>
                </a:solidFill>
              </a:rPr>
              <a:t>réalité du terrain</a:t>
            </a:r>
            <a:r>
              <a:rPr lang="fr-FR" dirty="0">
                <a:solidFill>
                  <a:schemeClr val="bg2"/>
                </a:solidFill>
              </a:rPr>
              <a:t> et influencent fortement la motivation et la cohésion.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Pourquoi cette distinction est cruciale ?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FB88C29-E836-98A6-BF43-11A970794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3607"/>
              </p:ext>
            </p:extLst>
          </p:nvPr>
        </p:nvGraphicFramePr>
        <p:xfrm>
          <a:off x="838199" y="3798053"/>
          <a:ext cx="10515600" cy="1910273"/>
        </p:xfrm>
        <a:graphic>
          <a:graphicData uri="http://schemas.openxmlformats.org/drawingml/2006/table">
            <a:tbl>
              <a:tblPr firstRow="1" firstCol="1" band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404539598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760056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57303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fr-FR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Valeurs communiquées</a:t>
                      </a:r>
                      <a:endParaRPr lang="fr-FR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Valeurs vécues</a:t>
                      </a:r>
                      <a:endParaRPr lang="fr-FR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80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 dirty="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Origine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 dirty="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Communication institutionnelle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Pratiques quotidiennes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416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 dirty="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Objectif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 dirty="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Image, positionnement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Cohésion, crédibilité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369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 dirty="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Greenwashing, décalage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 dirty="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Désengagement, perte de confiance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4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Levier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 dirty="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Marque employeur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 dirty="0">
                          <a:solidFill>
                            <a:schemeClr val="bg2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Climat social, performance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391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104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3D0D7-7E12-0801-FFF0-B45EDC6A8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878C2CDA-E952-73C2-5C0E-07EBF1BEA4F5}"/>
              </a:ext>
            </a:extLst>
          </p:cNvPr>
          <p:cNvSpPr txBox="1"/>
          <p:nvPr/>
        </p:nvSpPr>
        <p:spPr>
          <a:xfrm>
            <a:off x="388049" y="1399768"/>
            <a:ext cx="111617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Culture organisationnelle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La culture organisationnelle est l’</a:t>
            </a:r>
            <a:r>
              <a:rPr lang="fr-FR" b="1" dirty="0"/>
              <a:t>ensemble des valeurs, croyances, normes, comportements et pratiques</a:t>
            </a:r>
            <a:r>
              <a:rPr lang="fr-FR" dirty="0"/>
              <a:t> partagés au sein d’une entreprise. Elle façonne la manière dont les collaborateurs interagissent, prennent des décisions et perçoivent leur environnement de travail.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Composantes clés :</a:t>
            </a:r>
          </a:p>
          <a:p>
            <a:pPr algn="ctr"/>
            <a:endParaRPr lang="fr-FR" dirty="0"/>
          </a:p>
          <a:p>
            <a:pPr lvl="4" algn="just"/>
            <a:r>
              <a:rPr lang="fr-FR" b="1" dirty="0"/>
              <a:t>Valeurs fondamentales</a:t>
            </a:r>
            <a:r>
              <a:rPr lang="fr-FR" dirty="0"/>
              <a:t> : principes guidant les actions (ex. : innovation, respect, excellence)</a:t>
            </a:r>
          </a:p>
          <a:p>
            <a:pPr lvl="4" algn="just"/>
            <a:r>
              <a:rPr lang="fr-FR" b="1" dirty="0"/>
              <a:t>Rituels et traditions</a:t>
            </a:r>
            <a:r>
              <a:rPr lang="fr-FR" dirty="0"/>
              <a:t> : réunions, événements, célébrations</a:t>
            </a:r>
          </a:p>
          <a:p>
            <a:pPr lvl="4" algn="just"/>
            <a:r>
              <a:rPr lang="fr-FR" b="1" dirty="0"/>
              <a:t>Langage commun</a:t>
            </a:r>
            <a:r>
              <a:rPr lang="fr-FR" dirty="0"/>
              <a:t> : jargon, expressions internes</a:t>
            </a:r>
          </a:p>
          <a:p>
            <a:pPr lvl="4" algn="just"/>
            <a:r>
              <a:rPr lang="fr-FR" b="1" dirty="0"/>
              <a:t>Symboles</a:t>
            </a:r>
            <a:r>
              <a:rPr lang="fr-FR" dirty="0"/>
              <a:t> : logo, </a:t>
            </a:r>
            <a:r>
              <a:rPr lang="fr-FR" dirty="0" err="1"/>
              <a:t>dress</a:t>
            </a:r>
            <a:r>
              <a:rPr lang="fr-FR" dirty="0"/>
              <a:t> code, aménagement des locaux</a:t>
            </a:r>
          </a:p>
          <a:p>
            <a:pPr lvl="4" algn="just"/>
            <a:r>
              <a:rPr lang="fr-FR" b="1" dirty="0"/>
              <a:t>Héros</a:t>
            </a:r>
            <a:r>
              <a:rPr lang="fr-FR" dirty="0"/>
              <a:t> : figures emblématiques ou inspirantes de l’entreprise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2130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4D10-3DFB-D62C-BEB6-A6D4E1DF9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BD7D829E-F9DE-653A-390D-7DA972208644}"/>
              </a:ext>
            </a:extLst>
          </p:cNvPr>
          <p:cNvSpPr txBox="1"/>
          <p:nvPr/>
        </p:nvSpPr>
        <p:spPr>
          <a:xfrm>
            <a:off x="388049" y="1399768"/>
            <a:ext cx="11161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Typologies de culture (selon Charles Handy)</a:t>
            </a:r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2DE7B4-24EE-0DCF-645F-3CEB8A8A7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217338"/>
              </p:ext>
            </p:extLst>
          </p:nvPr>
        </p:nvGraphicFramePr>
        <p:xfrm>
          <a:off x="838200" y="2146234"/>
          <a:ext cx="10515600" cy="2210816"/>
        </p:xfrm>
        <a:graphic>
          <a:graphicData uri="http://schemas.openxmlformats.org/drawingml/2006/table">
            <a:tbl>
              <a:tblPr firstRow="1" firstCol="1" band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401191467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5305884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40729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culture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Caractéristiques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Exemple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700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Culture du pouvoir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Centralisation, autorité forte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Start-up dirigée par un fondateur charismatique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295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Culture du rôle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Organisation hiérarchique, procédures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Administration publique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12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Culture de la tâche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Travail en projet, autonomie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Agence de design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793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Culture de la personne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Centrée sur l’individu, expertise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Cabinet de conseil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585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B685-6BFB-DBC3-33F7-E18079C1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06D70448-A640-1356-11DD-11E97963FC15}"/>
              </a:ext>
            </a:extLst>
          </p:cNvPr>
          <p:cNvSpPr txBox="1"/>
          <p:nvPr/>
        </p:nvSpPr>
        <p:spPr>
          <a:xfrm>
            <a:off x="388049" y="1242452"/>
            <a:ext cx="11161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Impact sur le management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 culture influence directement :</a:t>
            </a:r>
          </a:p>
          <a:p>
            <a:pPr algn="ctr"/>
            <a:endParaRPr lang="fr-FR" dirty="0"/>
          </a:p>
          <a:p>
            <a:pPr lvl="7" algn="just"/>
            <a:r>
              <a:rPr lang="fr-FR" b="1" dirty="0"/>
              <a:t>Le style de leadership</a:t>
            </a:r>
            <a:r>
              <a:rPr lang="fr-FR" dirty="0"/>
              <a:t> : participatif, directif, délégatif…</a:t>
            </a:r>
          </a:p>
          <a:p>
            <a:pPr lvl="7" algn="just"/>
            <a:r>
              <a:rPr lang="fr-FR" b="1" dirty="0"/>
              <a:t>La communication interne</a:t>
            </a:r>
            <a:r>
              <a:rPr lang="fr-FR" dirty="0"/>
              <a:t> : ouverte ou formelle</a:t>
            </a:r>
          </a:p>
          <a:p>
            <a:pPr lvl="7" algn="just"/>
            <a:r>
              <a:rPr lang="fr-FR" b="1" dirty="0"/>
              <a:t>La gestion du changement</a:t>
            </a:r>
            <a:r>
              <a:rPr lang="fr-FR" dirty="0"/>
              <a:t> : résistance ou agilité</a:t>
            </a:r>
          </a:p>
          <a:p>
            <a:pPr lvl="7" algn="just"/>
            <a:r>
              <a:rPr lang="fr-FR" b="1" dirty="0"/>
              <a:t>La motivation et l’engagement</a:t>
            </a:r>
            <a:r>
              <a:rPr lang="fr-FR" dirty="0"/>
              <a:t> : sentiment d’appartenance</a:t>
            </a:r>
          </a:p>
          <a:p>
            <a:pPr lvl="7" algn="just"/>
            <a:r>
              <a:rPr lang="fr-FR" b="1" dirty="0"/>
              <a:t>La prise de décision</a:t>
            </a:r>
            <a:r>
              <a:rPr lang="fr-FR" dirty="0"/>
              <a:t> : collective ou centralisée</a:t>
            </a:r>
          </a:p>
          <a:p>
            <a:pPr lvl="7" algn="just"/>
            <a:r>
              <a:rPr lang="fr-FR" b="1" dirty="0"/>
              <a:t>L’innovation</a:t>
            </a:r>
            <a:r>
              <a:rPr lang="fr-FR" dirty="0"/>
              <a:t> : encouragée ou freinée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Un management efficace doit </a:t>
            </a:r>
            <a:r>
              <a:rPr lang="fr-FR" b="1" dirty="0"/>
              <a:t>s’adapter à la culture existante</a:t>
            </a:r>
            <a:r>
              <a:rPr lang="fr-FR" dirty="0"/>
              <a:t> ou accompagner sa transformation</a:t>
            </a:r>
          </a:p>
          <a:p>
            <a:pPr algn="ctr"/>
            <a:endParaRPr lang="fr-FR" dirty="0"/>
          </a:p>
          <a:p>
            <a:pPr lvl="7" algn="just"/>
            <a:r>
              <a:rPr lang="fr-FR" b="1" dirty="0"/>
              <a:t>Enjeux pour les managers</a:t>
            </a:r>
            <a:endParaRPr lang="fr-FR" dirty="0"/>
          </a:p>
          <a:p>
            <a:pPr lvl="7" algn="just"/>
            <a:r>
              <a:rPr lang="fr-FR" b="1" dirty="0"/>
              <a:t>Diagnostiquer la culture</a:t>
            </a:r>
            <a:r>
              <a:rPr lang="fr-FR" dirty="0"/>
              <a:t> (via enquêtes, observations)</a:t>
            </a:r>
          </a:p>
          <a:p>
            <a:pPr lvl="7" algn="just"/>
            <a:r>
              <a:rPr lang="fr-FR" b="1" dirty="0"/>
              <a:t>Aligner les pratiques managériales</a:t>
            </a:r>
            <a:r>
              <a:rPr lang="fr-FR" dirty="0"/>
              <a:t> avec les valeurs vécues</a:t>
            </a:r>
          </a:p>
          <a:p>
            <a:pPr lvl="7" algn="just"/>
            <a:r>
              <a:rPr lang="fr-FR" b="1" dirty="0"/>
              <a:t>Favoriser la cohérence entre discours et réalité</a:t>
            </a:r>
            <a:endParaRPr lang="fr-FR" dirty="0"/>
          </a:p>
          <a:p>
            <a:pPr lvl="7" algn="just"/>
            <a:r>
              <a:rPr lang="fr-FR" b="1" dirty="0"/>
              <a:t>Accompagner les évolutions culturelles</a:t>
            </a:r>
            <a:r>
              <a:rPr lang="fr-FR" dirty="0"/>
              <a:t> (ex. : digitalisation, inclusion)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879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FDBF-B8D5-61E6-C2AE-C643B1171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61A5B8B5-D0BE-17AD-F023-A6971E504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2">
            <a:extLst>
              <a:ext uri="{FF2B5EF4-FFF2-40B4-BE49-F238E27FC236}">
                <a16:creationId xmlns:a16="http://schemas.microsoft.com/office/drawing/2014/main" id="{46261C9A-C42E-851B-6397-B125CB79BBBA}"/>
              </a:ext>
            </a:extLst>
          </p:cNvPr>
          <p:cNvSpPr txBox="1"/>
          <p:nvPr/>
        </p:nvSpPr>
        <p:spPr>
          <a:xfrm>
            <a:off x="4326210" y="2905780"/>
            <a:ext cx="756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2"/>
                </a:solidFill>
              </a:rPr>
              <a:t>ANALYSE DE L’ENVIRONNEMENT</a:t>
            </a:r>
            <a:endParaRPr lang="fr-FR" sz="44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074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64EA0-37C1-C08B-C4B6-96257646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A71E2A7E-489E-16B3-2577-0581A8C727B4}"/>
              </a:ext>
            </a:extLst>
          </p:cNvPr>
          <p:cNvSpPr txBox="1"/>
          <p:nvPr/>
        </p:nvSpPr>
        <p:spPr>
          <a:xfrm>
            <a:off x="388049" y="1399768"/>
            <a:ext cx="111617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Analyse PESTEL : les 6 dimensions du macro-environnement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L’analyse </a:t>
            </a:r>
            <a:r>
              <a:rPr lang="fr-FR" b="1" dirty="0"/>
              <a:t>PESTEL</a:t>
            </a:r>
            <a:r>
              <a:rPr lang="fr-FR" dirty="0"/>
              <a:t> permet d’identifier les </a:t>
            </a:r>
            <a:r>
              <a:rPr lang="fr-FR" b="1" dirty="0"/>
              <a:t>facteurs externes</a:t>
            </a:r>
            <a:r>
              <a:rPr lang="fr-FR" dirty="0"/>
              <a:t> qui influencent l’entreprise, mais sur lesquels elle n’a pas de contrôle direct. Elle est essentielle pour anticiper les opportunités et les menaces dans un diagnostic stratégique.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1. Politique</a:t>
            </a:r>
            <a:endParaRPr lang="fr-FR" dirty="0"/>
          </a:p>
          <a:p>
            <a:pPr algn="ctr"/>
            <a:r>
              <a:rPr lang="fr-FR" dirty="0"/>
              <a:t>Facteurs liés aux décisions gouvernementales et à la stabilité politique :</a:t>
            </a:r>
          </a:p>
          <a:p>
            <a:pPr algn="ctr"/>
            <a:endParaRPr lang="fr-FR" dirty="0"/>
          </a:p>
          <a:p>
            <a:pPr lvl="8" algn="just"/>
            <a:r>
              <a:rPr lang="fr-FR" dirty="0"/>
              <a:t>Politique fiscale, commerciale, industrielle</a:t>
            </a:r>
          </a:p>
          <a:p>
            <a:pPr lvl="8" algn="just"/>
            <a:r>
              <a:rPr lang="fr-FR" dirty="0"/>
              <a:t>Subventions, aides publiques</a:t>
            </a:r>
          </a:p>
          <a:p>
            <a:pPr lvl="8" algn="just"/>
            <a:r>
              <a:rPr lang="fr-FR" dirty="0"/>
              <a:t>Relations internationales, géopolitique</a:t>
            </a:r>
          </a:p>
          <a:p>
            <a:pPr lvl="8" algn="just"/>
            <a:r>
              <a:rPr lang="fr-FR" dirty="0"/>
              <a:t>Réglementations sectorielles</a:t>
            </a:r>
          </a:p>
          <a:p>
            <a:pPr lvl="8" algn="just"/>
            <a:r>
              <a:rPr lang="fr-FR" dirty="0"/>
              <a:t>Stabilité des institutions</a:t>
            </a:r>
          </a:p>
          <a:p>
            <a:pPr lvl="0" algn="ctr"/>
            <a:endParaRPr lang="fr-FR" dirty="0"/>
          </a:p>
          <a:p>
            <a:pPr algn="ctr"/>
            <a:r>
              <a:rPr lang="fr-FR" dirty="0"/>
              <a:t> Impact : peut favoriser ou freiner l’activité selon les orientations politiques.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565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A13DA-ABAA-958C-88A7-1DC61DBF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491A7300-EE7C-94E4-6B4A-44928C84632C}"/>
              </a:ext>
            </a:extLst>
          </p:cNvPr>
          <p:cNvSpPr txBox="1"/>
          <p:nvPr/>
        </p:nvSpPr>
        <p:spPr>
          <a:xfrm>
            <a:off x="388049" y="1399768"/>
            <a:ext cx="11161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2. Économique</a:t>
            </a:r>
            <a:endParaRPr lang="fr-FR" dirty="0"/>
          </a:p>
          <a:p>
            <a:pPr algn="ctr"/>
            <a:r>
              <a:rPr lang="fr-FR" dirty="0"/>
              <a:t>Facteurs macro-économiques influençant la consommation et l’investissement :</a:t>
            </a:r>
          </a:p>
          <a:p>
            <a:pPr lvl="8" algn="just"/>
            <a:r>
              <a:rPr lang="fr-FR" dirty="0"/>
              <a:t>Croissance du PIB</a:t>
            </a:r>
          </a:p>
          <a:p>
            <a:pPr lvl="8" algn="just"/>
            <a:r>
              <a:rPr lang="fr-FR" dirty="0"/>
              <a:t>Taux d’intérêt, inflation</a:t>
            </a:r>
          </a:p>
          <a:p>
            <a:pPr lvl="8" algn="just"/>
            <a:r>
              <a:rPr lang="fr-FR" dirty="0"/>
              <a:t>Chômage, pouvoir d’achat</a:t>
            </a:r>
          </a:p>
          <a:p>
            <a:pPr lvl="8" algn="just"/>
            <a:r>
              <a:rPr lang="fr-FR" dirty="0"/>
              <a:t>Taux de change, dette publique</a:t>
            </a:r>
          </a:p>
          <a:p>
            <a:pPr lvl="8" algn="just"/>
            <a:r>
              <a:rPr lang="fr-FR" dirty="0"/>
              <a:t>Confiance des consommateurs</a:t>
            </a:r>
          </a:p>
          <a:p>
            <a:pPr algn="ctr"/>
            <a:r>
              <a:rPr lang="fr-FR" dirty="0"/>
              <a:t>Impact : détermine la dynamique du marché et les capacités d’investissement.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3. Sociétal (ou socioculturel)</a:t>
            </a:r>
            <a:endParaRPr lang="fr-FR" dirty="0"/>
          </a:p>
          <a:p>
            <a:pPr algn="ctr"/>
            <a:r>
              <a:rPr lang="fr-FR" dirty="0"/>
              <a:t>Facteurs liés aux comportements, valeurs et attentes des populations :</a:t>
            </a:r>
          </a:p>
          <a:p>
            <a:pPr lvl="8" algn="just"/>
            <a:r>
              <a:rPr lang="fr-FR" dirty="0"/>
              <a:t>Démographie, pyramide des âges</a:t>
            </a:r>
          </a:p>
          <a:p>
            <a:pPr lvl="8" algn="just"/>
            <a:r>
              <a:rPr lang="fr-FR" dirty="0"/>
              <a:t>Modes de vie, tendances culturelles</a:t>
            </a:r>
          </a:p>
          <a:p>
            <a:pPr lvl="8" algn="just"/>
            <a:r>
              <a:rPr lang="fr-FR" dirty="0"/>
              <a:t>Niveau d’éducation</a:t>
            </a:r>
          </a:p>
          <a:p>
            <a:pPr lvl="8" algn="just"/>
            <a:r>
              <a:rPr lang="fr-FR" dirty="0"/>
              <a:t>Sensibilité à l’éthique, à la diversité</a:t>
            </a:r>
          </a:p>
          <a:p>
            <a:pPr lvl="8" algn="just"/>
            <a:r>
              <a:rPr lang="fr-FR" dirty="0"/>
              <a:t>Attentes en matière de qualité de vie</a:t>
            </a:r>
          </a:p>
          <a:p>
            <a:pPr algn="ctr"/>
            <a:r>
              <a:rPr lang="fr-FR" dirty="0"/>
              <a:t>Impact : influence la demande, les RH et la communication.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879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503E1-9982-87AC-D2A5-94176D65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0278CE9E-F6EF-06F6-B978-CFC3D9E394F2}"/>
              </a:ext>
            </a:extLst>
          </p:cNvPr>
          <p:cNvSpPr txBox="1"/>
          <p:nvPr/>
        </p:nvSpPr>
        <p:spPr>
          <a:xfrm>
            <a:off x="388049" y="1399768"/>
            <a:ext cx="11161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4. Technologique</a:t>
            </a:r>
            <a:endParaRPr lang="fr-FR" dirty="0"/>
          </a:p>
          <a:p>
            <a:pPr algn="ctr"/>
            <a:r>
              <a:rPr lang="fr-FR" dirty="0"/>
              <a:t>Facteurs liés à l’innovation et aux évolutions techniques :</a:t>
            </a:r>
          </a:p>
          <a:p>
            <a:pPr lvl="8" algn="just"/>
            <a:r>
              <a:rPr lang="fr-FR" dirty="0"/>
              <a:t>R&amp;D, brevets, automatisation</a:t>
            </a:r>
          </a:p>
          <a:p>
            <a:pPr lvl="8" algn="just"/>
            <a:r>
              <a:rPr lang="fr-FR" dirty="0"/>
              <a:t>Digitalisation, IA, cybersécurité</a:t>
            </a:r>
          </a:p>
          <a:p>
            <a:pPr lvl="8" algn="just"/>
            <a:r>
              <a:rPr lang="fr-FR" dirty="0"/>
              <a:t>Obsolescence technologique</a:t>
            </a:r>
          </a:p>
          <a:p>
            <a:pPr lvl="8" algn="just"/>
            <a:r>
              <a:rPr lang="fr-FR" dirty="0"/>
              <a:t>Accès aux technologies</a:t>
            </a:r>
          </a:p>
          <a:p>
            <a:pPr lvl="8" algn="just"/>
            <a:r>
              <a:rPr lang="fr-FR" dirty="0"/>
              <a:t>Vitesse de diffusion des innovations</a:t>
            </a:r>
          </a:p>
          <a:p>
            <a:pPr algn="ctr"/>
            <a:r>
              <a:rPr lang="fr-FR" dirty="0"/>
              <a:t>Impact : crée des opportunités ou des menaces selon la capacité d’adaptation.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5. Écologique (ou environnemental)</a:t>
            </a:r>
            <a:endParaRPr lang="fr-FR" dirty="0"/>
          </a:p>
          <a:p>
            <a:pPr algn="ctr"/>
            <a:r>
              <a:rPr lang="fr-FR" dirty="0"/>
              <a:t>Facteurs liés à la durabilité et à la protection de l’environnement :</a:t>
            </a:r>
          </a:p>
          <a:p>
            <a:pPr lvl="8" algn="just"/>
            <a:r>
              <a:rPr lang="fr-FR" dirty="0"/>
              <a:t>Normes environnementales</a:t>
            </a:r>
          </a:p>
          <a:p>
            <a:pPr lvl="8" algn="just"/>
            <a:r>
              <a:rPr lang="fr-FR" dirty="0"/>
              <a:t>Pressions des ONG et des consommateurs</a:t>
            </a:r>
          </a:p>
          <a:p>
            <a:pPr lvl="8" algn="just"/>
            <a:r>
              <a:rPr lang="fr-FR" dirty="0"/>
              <a:t>Changement climatique</a:t>
            </a:r>
          </a:p>
          <a:p>
            <a:pPr lvl="8" algn="just"/>
            <a:r>
              <a:rPr lang="fr-FR" dirty="0"/>
              <a:t>Gestion des déchets, énergie</a:t>
            </a:r>
          </a:p>
          <a:p>
            <a:pPr lvl="8" algn="just"/>
            <a:r>
              <a:rPr lang="fr-FR" dirty="0"/>
              <a:t>Responsabilité sociétale (RSE)</a:t>
            </a:r>
          </a:p>
          <a:p>
            <a:pPr algn="ctr"/>
            <a:r>
              <a:rPr lang="fr-FR" dirty="0"/>
              <a:t>Impact : impose des contraintes mais peut aussi être un levier d’innovation.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788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CDF67-EC66-94F5-AAEB-EAE513FDA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65096DF2-12BB-F9B1-3ABD-21DC9F6C6DD0}"/>
              </a:ext>
            </a:extLst>
          </p:cNvPr>
          <p:cNvSpPr txBox="1"/>
          <p:nvPr/>
        </p:nvSpPr>
        <p:spPr>
          <a:xfrm>
            <a:off x="388049" y="1399768"/>
            <a:ext cx="11161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6. Légal</a:t>
            </a:r>
            <a:endParaRPr lang="fr-FR" dirty="0"/>
          </a:p>
          <a:p>
            <a:pPr algn="ctr"/>
            <a:r>
              <a:rPr lang="fr-FR" dirty="0"/>
              <a:t>Facteurs liés au cadre juridique et réglementaire :</a:t>
            </a:r>
          </a:p>
          <a:p>
            <a:pPr lvl="8" algn="just"/>
            <a:r>
              <a:rPr lang="fr-FR" dirty="0"/>
              <a:t>Droit du travail, droit commercial</a:t>
            </a:r>
          </a:p>
          <a:p>
            <a:pPr lvl="8" algn="just"/>
            <a:r>
              <a:rPr lang="fr-FR" dirty="0"/>
              <a:t>Normes de sécurité, de qualité</a:t>
            </a:r>
          </a:p>
          <a:p>
            <a:pPr lvl="8" algn="just"/>
            <a:r>
              <a:rPr lang="fr-FR" dirty="0"/>
              <a:t>Protection des données (RGPD)</a:t>
            </a:r>
          </a:p>
          <a:p>
            <a:pPr lvl="8" algn="just"/>
            <a:r>
              <a:rPr lang="fr-FR" dirty="0"/>
              <a:t>Lois sur la concurrence</a:t>
            </a:r>
          </a:p>
          <a:p>
            <a:pPr lvl="8" algn="just"/>
            <a:r>
              <a:rPr lang="fr-FR" dirty="0"/>
              <a:t>Propriété intellectuelle</a:t>
            </a:r>
          </a:p>
          <a:p>
            <a:pPr algn="ctr"/>
            <a:r>
              <a:rPr lang="fr-FR" dirty="0"/>
              <a:t>Impact : encadre les pratiques et peut limiter certaines activités.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b="1" dirty="0"/>
              <a:t>Utilité stratégique</a:t>
            </a:r>
            <a:endParaRPr lang="fr-FR" dirty="0"/>
          </a:p>
          <a:p>
            <a:pPr lvl="0" algn="ctr"/>
            <a:r>
              <a:rPr lang="fr-FR" dirty="0"/>
              <a:t>Complémentaire au SWOT et au modèle de Porter - Permet d’anticiper les évolutions du marché</a:t>
            </a:r>
          </a:p>
          <a:p>
            <a:pPr lvl="0" algn="ctr"/>
            <a:r>
              <a:rPr lang="fr-FR" dirty="0"/>
              <a:t>Guide les choix d’implantation, d’innovation, de communication</a:t>
            </a:r>
          </a:p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4CAF2E-BFF1-68C2-043A-DF19F062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92" y="3706861"/>
            <a:ext cx="3193469" cy="19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8C2F0-B295-6762-70C8-EFCF51DFC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450C90A0-87F3-2AA7-DBC7-8AE1C81E3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2">
            <a:extLst>
              <a:ext uri="{FF2B5EF4-FFF2-40B4-BE49-F238E27FC236}">
                <a16:creationId xmlns:a16="http://schemas.microsoft.com/office/drawing/2014/main" id="{7FE33C4C-2033-C869-2F0F-04EBFC64E3C3}"/>
              </a:ext>
            </a:extLst>
          </p:cNvPr>
          <p:cNvSpPr txBox="1"/>
          <p:nvPr/>
        </p:nvSpPr>
        <p:spPr>
          <a:xfrm>
            <a:off x="4326210" y="2905780"/>
            <a:ext cx="7560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2"/>
                </a:solidFill>
              </a:rPr>
              <a:t>ORGANISATION STRATEGIQUE </a:t>
            </a:r>
          </a:p>
          <a:p>
            <a:r>
              <a:rPr lang="fr-FR" sz="4400" dirty="0">
                <a:solidFill>
                  <a:schemeClr val="bg2"/>
                </a:solidFill>
              </a:rPr>
              <a:t>&amp; OBJECTIFS DE L’ENTREPRISE</a:t>
            </a:r>
            <a:endParaRPr lang="fr-FR" sz="44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20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FD8D6-67A3-9B97-EF33-EA36F964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057020F-5583-F1D2-6465-B8DCC29FD08F}"/>
              </a:ext>
            </a:extLst>
          </p:cNvPr>
          <p:cNvSpPr txBox="1"/>
          <p:nvPr/>
        </p:nvSpPr>
        <p:spPr>
          <a:xfrm>
            <a:off x="934064" y="1388920"/>
            <a:ext cx="1032387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chemeClr val="bg2"/>
                </a:solidFill>
              </a:rPr>
              <a:t>Analyse du micro-environnement : les 5 forces de Porter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Le modèle de </a:t>
            </a:r>
            <a:r>
              <a:rPr lang="fr-FR" b="1" dirty="0">
                <a:solidFill>
                  <a:schemeClr val="bg2"/>
                </a:solidFill>
              </a:rPr>
              <a:t>Michael Porter</a:t>
            </a:r>
            <a:r>
              <a:rPr lang="fr-FR" dirty="0">
                <a:solidFill>
                  <a:schemeClr val="bg2"/>
                </a:solidFill>
              </a:rPr>
              <a:t> permet d’évaluer l’intensité concurrentielle d’un secteur en examinant cinq forces qui influencent la rentabilité et la stratégie d’une entreprise.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b="1" dirty="0">
                <a:solidFill>
                  <a:schemeClr val="bg2"/>
                </a:solidFill>
              </a:rPr>
              <a:t>1. Intensité de la concurrence (entre entreprises existantes)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Nombre de concurrents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Taille et puissance des acteurs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Croissance du marché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Différenciation des produits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Barrières à la sortie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Plus la concurrence est forte, plus la pression sur les prix et l’innovation est élevée.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2. Menace des nouveaux entrants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Barrières à l’entrée : capital, réglementation, brevets, image de marque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Accès aux canaux de distribution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Réaction des acteurs en place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Si l’entrée est facile, la rentabilité du secteur peut être rapidement réduite.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87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3E75-22F7-21ED-E50A-4051070F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B9E962-20FC-E367-B39F-B14C4BE47C26}"/>
              </a:ext>
            </a:extLst>
          </p:cNvPr>
          <p:cNvSpPr txBox="1"/>
          <p:nvPr/>
        </p:nvSpPr>
        <p:spPr>
          <a:xfrm>
            <a:off x="934064" y="1025126"/>
            <a:ext cx="1032387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3. Menace des produits de substitution</a:t>
            </a:r>
            <a:endParaRPr lang="fr-FR" dirty="0">
              <a:solidFill>
                <a:schemeClr val="bg2"/>
              </a:solidFill>
            </a:endParaRP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Produits alternatifs répondant au même besoin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Rapport qualité/prix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Innovation technologique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 Les substituts peuvent détourner la demande et forcer à baisser les prix ou à innover.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4. Pouvoir de négociation des clients</a:t>
            </a:r>
            <a:endParaRPr lang="fr-FR" dirty="0">
              <a:solidFill>
                <a:schemeClr val="bg2"/>
              </a:solidFill>
            </a:endParaRP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Concentration des clients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Sensibilité au prix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Possibilité de changer de fournisseur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Importance du produit pour le client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Des clients puissants peuvent imposer leurs conditions et réduire les marges.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5. Pouvoir de négociation des fournisseurs</a:t>
            </a:r>
            <a:endParaRPr lang="fr-FR" dirty="0">
              <a:solidFill>
                <a:schemeClr val="bg2"/>
              </a:solidFill>
            </a:endParaRP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Nombre de fournisseurs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Spécificité des ressources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Coût du changement de fournisseur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Intégration en amont possible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Des fournisseurs puissants peuvent augmenter les coûts ou limiter la flexibilité.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093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4D119-E627-1986-F28F-EC9F4AC89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2E893BA-FDBA-E791-E27D-A96E4723DCBD}"/>
              </a:ext>
            </a:extLst>
          </p:cNvPr>
          <p:cNvSpPr txBox="1"/>
          <p:nvPr/>
        </p:nvSpPr>
        <p:spPr>
          <a:xfrm>
            <a:off x="934064" y="1349591"/>
            <a:ext cx="103238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Utilité stratégique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Identifier les </a:t>
            </a:r>
            <a:r>
              <a:rPr lang="fr-FR" b="1" dirty="0">
                <a:solidFill>
                  <a:schemeClr val="bg2"/>
                </a:solidFill>
              </a:rPr>
              <a:t>forces dominantes</a:t>
            </a:r>
            <a:r>
              <a:rPr lang="fr-FR" dirty="0">
                <a:solidFill>
                  <a:schemeClr val="bg2"/>
                </a:solidFill>
              </a:rPr>
              <a:t> dans un secteur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Adapter la stratégie : différenciation, innovation, alliances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Anticiper les </a:t>
            </a:r>
            <a:r>
              <a:rPr lang="fr-FR" b="1" dirty="0">
                <a:solidFill>
                  <a:schemeClr val="bg2"/>
                </a:solidFill>
              </a:rPr>
              <a:t>risques concurrentiels</a:t>
            </a:r>
            <a:r>
              <a:rPr lang="fr-FR" dirty="0">
                <a:solidFill>
                  <a:schemeClr val="bg2"/>
                </a:solidFill>
              </a:rPr>
              <a:t> et les </a:t>
            </a:r>
            <a:r>
              <a:rPr lang="fr-FR" b="1" dirty="0">
                <a:solidFill>
                  <a:schemeClr val="bg2"/>
                </a:solidFill>
              </a:rPr>
              <a:t>opportunités de positionnement</a:t>
            </a:r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73B90B-5C00-9E05-9921-66A09FD0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276" y="2917722"/>
            <a:ext cx="5467965" cy="36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4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4309-4618-37EA-8AE0-DED35489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5E8DAA98-205B-6759-8D02-B581E410EA99}"/>
              </a:ext>
            </a:extLst>
          </p:cNvPr>
          <p:cNvSpPr txBox="1"/>
          <p:nvPr/>
        </p:nvSpPr>
        <p:spPr>
          <a:xfrm>
            <a:off x="388049" y="1399768"/>
            <a:ext cx="11161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modèle </a:t>
            </a:r>
            <a:r>
              <a:rPr lang="fr-FR" b="1" dirty="0"/>
              <a:t>SWOT</a:t>
            </a:r>
            <a:r>
              <a:rPr lang="fr-FR" dirty="0"/>
              <a:t> (</a:t>
            </a:r>
            <a:r>
              <a:rPr lang="fr-FR" dirty="0" err="1"/>
              <a:t>Strengths</a:t>
            </a:r>
            <a:r>
              <a:rPr lang="fr-FR" dirty="0"/>
              <a:t>, </a:t>
            </a:r>
            <a:r>
              <a:rPr lang="fr-FR" dirty="0" err="1"/>
              <a:t>Weaknesses</a:t>
            </a:r>
            <a:r>
              <a:rPr lang="fr-FR" dirty="0"/>
              <a:t>, </a:t>
            </a:r>
            <a:r>
              <a:rPr lang="fr-FR" dirty="0" err="1"/>
              <a:t>Opportunities</a:t>
            </a:r>
            <a:r>
              <a:rPr lang="fr-FR" dirty="0"/>
              <a:t>, </a:t>
            </a:r>
            <a:r>
              <a:rPr lang="fr-FR" dirty="0" err="1"/>
              <a:t>Threats</a:t>
            </a:r>
            <a:r>
              <a:rPr lang="fr-FR" dirty="0"/>
              <a:t>) est un outil d’analyse stratégique qui permet d’évaluer la </a:t>
            </a:r>
            <a:r>
              <a:rPr lang="fr-FR" b="1" dirty="0"/>
              <a:t>situation interne et externe</a:t>
            </a:r>
            <a:r>
              <a:rPr lang="fr-FR" dirty="0"/>
              <a:t> d’une entreprise pour orienter ses décisions.</a:t>
            </a:r>
          </a:p>
          <a:p>
            <a:pPr algn="ctr"/>
            <a:endParaRPr lang="fr-FR" b="1" dirty="0"/>
          </a:p>
          <a:p>
            <a:pPr algn="ctr"/>
            <a:r>
              <a:rPr lang="fr-FR" b="1" u="sng" dirty="0"/>
              <a:t>Les 4 dimensions du SWOT</a:t>
            </a:r>
          </a:p>
          <a:p>
            <a:pPr algn="ctr"/>
            <a:endParaRPr lang="fr-FR" b="1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DE2D6C6-2809-3A0D-CC48-8EB582C5C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319201"/>
              </p:ext>
            </p:extLst>
          </p:nvPr>
        </p:nvGraphicFramePr>
        <p:xfrm>
          <a:off x="838200" y="3234976"/>
          <a:ext cx="10515600" cy="2842768"/>
        </p:xfrm>
        <a:graphic>
          <a:graphicData uri="http://schemas.openxmlformats.org/drawingml/2006/table">
            <a:tbl>
              <a:tblPr firstRow="1" firstCol="1" bandRow="1"/>
              <a:tblGrid>
                <a:gridCol w="5257800">
                  <a:extLst>
                    <a:ext uri="{9D8B030D-6E8A-4147-A177-3AD203B41FA5}">
                      <a16:colId xmlns:a16="http://schemas.microsoft.com/office/drawing/2014/main" val="293360534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47514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Interne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Externe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3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Forces (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Strengths</a:t>
                      </a: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Opportunités (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Opportunities</a:t>
                      </a: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78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 que l’entreprise fait bien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 que l’environnement offre comme potentiel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772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Ressources, compétences, image de marque, innovation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Évolution du marché, nouvelles technologies, partenariats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106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Faiblesses (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Weaknesses</a:t>
                      </a: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Menaces (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Threats</a:t>
                      </a: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06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 qui freine la performance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 qui peut nuire à l’activité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861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Manque de ressources, dépendance, mauvaise organisation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Concurrence accrue, réglementation, instabilité économique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9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949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DD96-59AC-1E7B-34A4-AC0402127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F7FD738A-16A6-C7D4-EAF3-57F93270ECE8}"/>
              </a:ext>
            </a:extLst>
          </p:cNvPr>
          <p:cNvSpPr txBox="1"/>
          <p:nvPr/>
        </p:nvSpPr>
        <p:spPr>
          <a:xfrm>
            <a:off x="388049" y="1399768"/>
            <a:ext cx="1116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Exemple simplifié : entreprise de e-commerce</a:t>
            </a:r>
            <a:endParaRPr lang="fr-FR" dirty="0"/>
          </a:p>
          <a:p>
            <a:pPr algn="ctr"/>
            <a:endParaRPr lang="fr-FR" b="1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039EC84-BD1B-4B69-0598-1E6989144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79680"/>
              </p:ext>
            </p:extLst>
          </p:nvPr>
        </p:nvGraphicFramePr>
        <p:xfrm>
          <a:off x="838200" y="3189885"/>
          <a:ext cx="10419736" cy="1045896"/>
        </p:xfrm>
        <a:graphic>
          <a:graphicData uri="http://schemas.openxmlformats.org/drawingml/2006/table">
            <a:tbl>
              <a:tblPr firstRow="1" firstCol="1" bandRow="1"/>
              <a:tblGrid>
                <a:gridCol w="5209868">
                  <a:extLst>
                    <a:ext uri="{9D8B030D-6E8A-4147-A177-3AD203B41FA5}">
                      <a16:colId xmlns:a16="http://schemas.microsoft.com/office/drawing/2014/main" val="3410859281"/>
                    </a:ext>
                  </a:extLst>
                </a:gridCol>
                <a:gridCol w="5209868">
                  <a:extLst>
                    <a:ext uri="{9D8B030D-6E8A-4147-A177-3AD203B41FA5}">
                      <a16:colId xmlns:a16="http://schemas.microsoft.com/office/drawing/2014/main" val="4270661202"/>
                    </a:ext>
                  </a:extLst>
                </a:gridCol>
              </a:tblGrid>
              <a:tr h="414452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Forces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Faiblesses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797054"/>
                  </a:ext>
                </a:extLst>
              </a:tr>
              <a:tr h="414452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Logistique rapide, forte notoriété, UX optimisée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Dépendance à un seul fournisseur, faible présence physique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149469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78398A54-A88F-AFB4-3F43-B1227C13A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675231"/>
              </p:ext>
            </p:extLst>
          </p:nvPr>
        </p:nvGraphicFramePr>
        <p:xfrm>
          <a:off x="838200" y="4428559"/>
          <a:ext cx="10419736" cy="1146280"/>
        </p:xfrm>
        <a:graphic>
          <a:graphicData uri="http://schemas.openxmlformats.org/drawingml/2006/table">
            <a:tbl>
              <a:tblPr firstRow="1" firstCol="1" bandRow="1"/>
              <a:tblGrid>
                <a:gridCol w="5209868">
                  <a:extLst>
                    <a:ext uri="{9D8B030D-6E8A-4147-A177-3AD203B41FA5}">
                      <a16:colId xmlns:a16="http://schemas.microsoft.com/office/drawing/2014/main" val="4170876258"/>
                    </a:ext>
                  </a:extLst>
                </a:gridCol>
                <a:gridCol w="5209868">
                  <a:extLst>
                    <a:ext uri="{9D8B030D-6E8A-4147-A177-3AD203B41FA5}">
                      <a16:colId xmlns:a16="http://schemas.microsoft.com/office/drawing/2014/main" val="1401258956"/>
                    </a:ext>
                  </a:extLst>
                </a:gridCol>
              </a:tblGrid>
              <a:tr h="514836">
                <a:tc>
                  <a:txBody>
                    <a:bodyPr/>
                    <a:lstStyle/>
                    <a:p>
                      <a:pPr marL="22860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Opportunités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Menaces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70215"/>
                  </a:ext>
                </a:extLst>
              </a:tr>
              <a:tr h="514836">
                <a:tc>
                  <a:txBody>
                    <a:bodyPr/>
                    <a:lstStyle/>
                    <a:p>
                      <a:pPr marL="22860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Croissance du e-commerce, nouveaux marchés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Concurrence internationale, hausse des coûts de transport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290206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C451F00E-13BF-E353-05E4-CAE9C1D4C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931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5DDB2-A3A1-C53B-11E6-EA1CD0EF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BBEFF972-3B10-BAD5-5698-89116718F581}"/>
              </a:ext>
            </a:extLst>
          </p:cNvPr>
          <p:cNvSpPr txBox="1"/>
          <p:nvPr/>
        </p:nvSpPr>
        <p:spPr>
          <a:xfrm>
            <a:off x="388049" y="1399768"/>
            <a:ext cx="11161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Utilité stratégique</a:t>
            </a:r>
          </a:p>
          <a:p>
            <a:pPr algn="ctr"/>
            <a:endParaRPr lang="fr-FR" dirty="0"/>
          </a:p>
          <a:p>
            <a:pPr lvl="0" algn="ctr"/>
            <a:r>
              <a:rPr lang="fr-FR" dirty="0"/>
              <a:t>Synthétiser les éléments clés du diagnostic</a:t>
            </a:r>
          </a:p>
          <a:p>
            <a:pPr lvl="0" algn="ctr"/>
            <a:r>
              <a:rPr lang="fr-FR" dirty="0"/>
              <a:t>Identifier les leviers d’action</a:t>
            </a:r>
          </a:p>
          <a:p>
            <a:pPr lvl="0" algn="ctr"/>
            <a:endParaRPr lang="fr-FR" dirty="0"/>
          </a:p>
          <a:p>
            <a:pPr lvl="0" algn="ctr"/>
            <a:r>
              <a:rPr lang="fr-FR" dirty="0"/>
              <a:t>Définir des </a:t>
            </a:r>
            <a:r>
              <a:rPr lang="fr-FR" b="1" dirty="0"/>
              <a:t>objectifs stratégiques réalistes</a:t>
            </a:r>
            <a:endParaRPr lang="fr-FR" dirty="0"/>
          </a:p>
          <a:p>
            <a:pPr lvl="0" algn="ctr"/>
            <a:r>
              <a:rPr lang="fr-FR" dirty="0"/>
              <a:t>Orienter les choix en matière de SI, d’innovation, de positionnement</a:t>
            </a:r>
          </a:p>
          <a:p>
            <a:pPr lvl="0" algn="ctr"/>
            <a:endParaRPr lang="fr-FR" dirty="0"/>
          </a:p>
          <a:p>
            <a:pPr algn="ctr"/>
            <a:r>
              <a:rPr lang="fr-FR" dirty="0"/>
              <a:t>Dans votre cours, le SWOT ne doit pas être traité comme une théorie exhaustive (déjà vue en gestion de projet), mais comme un </a:t>
            </a:r>
            <a:r>
              <a:rPr lang="fr-FR" b="1" dirty="0"/>
              <a:t>outil d’application</a:t>
            </a:r>
            <a:r>
              <a:rPr lang="fr-FR" dirty="0"/>
              <a:t> pour analyser une entreprise réelle ou fictive.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5B2CE82-143C-0445-9BB7-87F4526EF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414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B1A0D-71E4-F8A3-8C82-37341254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19C6F09D-62A0-7C9E-E5CD-90DAE1B0B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2">
            <a:extLst>
              <a:ext uri="{FF2B5EF4-FFF2-40B4-BE49-F238E27FC236}">
                <a16:creationId xmlns:a16="http://schemas.microsoft.com/office/drawing/2014/main" id="{058FA227-45DA-60CD-9464-3434EDEBD1D6}"/>
              </a:ext>
            </a:extLst>
          </p:cNvPr>
          <p:cNvSpPr txBox="1"/>
          <p:nvPr/>
        </p:nvSpPr>
        <p:spPr>
          <a:xfrm>
            <a:off x="4326210" y="2905780"/>
            <a:ext cx="7560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2"/>
                </a:solidFill>
              </a:rPr>
              <a:t>ETUDE DE MARCHE, </a:t>
            </a:r>
          </a:p>
          <a:p>
            <a:r>
              <a:rPr lang="fr-FR" sz="4400" dirty="0">
                <a:solidFill>
                  <a:schemeClr val="bg2"/>
                </a:solidFill>
              </a:rPr>
              <a:t>CLIENTS &amp; OFFRE</a:t>
            </a:r>
            <a:endParaRPr lang="fr-FR" sz="44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75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EE2C-70E6-9FE8-5AB4-870717F0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3F2C822E-6A62-3A8C-097E-513460FE8932}"/>
              </a:ext>
            </a:extLst>
          </p:cNvPr>
          <p:cNvSpPr txBox="1"/>
          <p:nvPr/>
        </p:nvSpPr>
        <p:spPr>
          <a:xfrm>
            <a:off x="515144" y="1321110"/>
            <a:ext cx="11161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Analyse de la clientèle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L’analyse de la clientèle permet de mieux comprendre les </a:t>
            </a:r>
            <a:r>
              <a:rPr lang="fr-FR" b="1" dirty="0"/>
              <a:t>comportements, attentes et évolutions</a:t>
            </a:r>
            <a:r>
              <a:rPr lang="fr-FR" dirty="0"/>
              <a:t> des différents segments de clients afin d’adapter l’offre, la communication et la stratégie commerciale.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1. Clientèle historique</a:t>
            </a:r>
            <a:endParaRPr lang="fr-FR" dirty="0"/>
          </a:p>
          <a:p>
            <a:pPr algn="ctr"/>
            <a:r>
              <a:rPr lang="fr-FR" dirty="0"/>
              <a:t>Ce sont les </a:t>
            </a:r>
            <a:r>
              <a:rPr lang="fr-FR" b="1" dirty="0"/>
              <a:t>clients fidèles ou anciens</a:t>
            </a:r>
            <a:r>
              <a:rPr lang="fr-FR" dirty="0"/>
              <a:t>, qui ont contribué à la croissance passée de l’entreprise.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 Objectifs :</a:t>
            </a:r>
          </a:p>
          <a:p>
            <a:pPr lvl="8" algn="just"/>
            <a:r>
              <a:rPr lang="fr-FR" dirty="0"/>
              <a:t>Comprendre les </a:t>
            </a:r>
            <a:r>
              <a:rPr lang="fr-FR" b="1" dirty="0"/>
              <a:t>motifs de fidélité ou de départ</a:t>
            </a:r>
            <a:endParaRPr lang="fr-FR" dirty="0"/>
          </a:p>
          <a:p>
            <a:pPr lvl="8" algn="just"/>
            <a:r>
              <a:rPr lang="fr-FR" dirty="0"/>
              <a:t>Identifier les </a:t>
            </a:r>
            <a:r>
              <a:rPr lang="fr-FR" b="1" dirty="0"/>
              <a:t>produits/services phares</a:t>
            </a:r>
            <a:endParaRPr lang="fr-FR" dirty="0"/>
          </a:p>
          <a:p>
            <a:pPr lvl="8" algn="just"/>
            <a:r>
              <a:rPr lang="fr-FR" dirty="0"/>
              <a:t>Analyser les </a:t>
            </a:r>
            <a:r>
              <a:rPr lang="fr-FR" b="1" dirty="0"/>
              <a:t>cycles d’achat</a:t>
            </a:r>
            <a:r>
              <a:rPr lang="fr-FR" dirty="0"/>
              <a:t> et les évolutions de comportement</a:t>
            </a:r>
          </a:p>
          <a:p>
            <a:pPr lvl="0" algn="ctr"/>
            <a:endParaRPr lang="fr-FR" dirty="0"/>
          </a:p>
          <a:p>
            <a:pPr algn="ctr"/>
            <a:r>
              <a:rPr lang="fr-FR" dirty="0"/>
              <a:t> Intérêt :</a:t>
            </a:r>
          </a:p>
          <a:p>
            <a:pPr lvl="8" algn="just"/>
            <a:r>
              <a:rPr lang="fr-FR" dirty="0"/>
              <a:t>Capitaliser sur l’expérience</a:t>
            </a:r>
          </a:p>
          <a:p>
            <a:pPr lvl="8" algn="just"/>
            <a:r>
              <a:rPr lang="fr-FR" dirty="0"/>
              <a:t>Réactiver les clients inactifs</a:t>
            </a:r>
          </a:p>
          <a:p>
            <a:pPr lvl="8" algn="just"/>
            <a:r>
              <a:rPr lang="fr-FR" dirty="0"/>
              <a:t>Valoriser l’héritage commercial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FDD104C-B39F-2073-954B-97DD00AD1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651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4BB6-1552-C4CF-10D3-9226FAD52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A8E835F5-11B5-DD42-A107-4F3AC6AC4B20}"/>
              </a:ext>
            </a:extLst>
          </p:cNvPr>
          <p:cNvSpPr txBox="1"/>
          <p:nvPr/>
        </p:nvSpPr>
        <p:spPr>
          <a:xfrm>
            <a:off x="515144" y="2078194"/>
            <a:ext cx="111617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2. Clientèle actuelle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Ce sont les </a:t>
            </a:r>
            <a:r>
              <a:rPr lang="fr-FR" b="1" dirty="0"/>
              <a:t>clients actifs</a:t>
            </a:r>
            <a:r>
              <a:rPr lang="fr-FR" dirty="0"/>
              <a:t>, qui consomment régulièrement les produits ou services.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Objectifs :</a:t>
            </a:r>
          </a:p>
          <a:p>
            <a:pPr lvl="7" algn="just"/>
            <a:r>
              <a:rPr lang="fr-FR" dirty="0"/>
              <a:t>Segmenter selon les profils (âge, besoins, localisation…)</a:t>
            </a:r>
          </a:p>
          <a:p>
            <a:pPr lvl="7" algn="just"/>
            <a:r>
              <a:rPr lang="fr-FR" dirty="0"/>
              <a:t>Étudier les habitudes d’achat, la satisfaction, la rentabilité</a:t>
            </a:r>
          </a:p>
          <a:p>
            <a:pPr lvl="7" algn="just"/>
            <a:r>
              <a:rPr lang="fr-FR" dirty="0"/>
              <a:t>Identifier les attentes non couvertes</a:t>
            </a:r>
          </a:p>
          <a:p>
            <a:pPr lvl="0" algn="ctr"/>
            <a:endParaRPr lang="fr-FR" dirty="0"/>
          </a:p>
          <a:p>
            <a:pPr algn="ctr"/>
            <a:r>
              <a:rPr lang="fr-FR" dirty="0"/>
              <a:t> Intérêt :</a:t>
            </a:r>
          </a:p>
          <a:p>
            <a:pPr lvl="8" algn="just"/>
            <a:r>
              <a:rPr lang="fr-FR" dirty="0"/>
              <a:t>Optimiser l’offre et le service</a:t>
            </a:r>
          </a:p>
          <a:p>
            <a:pPr lvl="8" algn="just"/>
            <a:r>
              <a:rPr lang="fr-FR" dirty="0"/>
              <a:t>Renforcer la fidélisation</a:t>
            </a:r>
          </a:p>
          <a:p>
            <a:pPr lvl="8" algn="just"/>
            <a:r>
              <a:rPr lang="fr-FR" dirty="0"/>
              <a:t>Détecter les signaux faibles (insatisfaction)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A570784-C16E-F1FB-3E78-68CBA1D91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563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A1079-23CA-68E6-4B10-0E4C7D8A5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3B8738A1-F7CC-9B8C-A7E9-927FD3340448}"/>
              </a:ext>
            </a:extLst>
          </p:cNvPr>
          <p:cNvSpPr txBox="1"/>
          <p:nvPr/>
        </p:nvSpPr>
        <p:spPr>
          <a:xfrm>
            <a:off x="515144" y="2078194"/>
            <a:ext cx="111617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3. Prospects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Ce sont les </a:t>
            </a:r>
            <a:r>
              <a:rPr lang="fr-FR" b="1" dirty="0"/>
              <a:t>clients potentiels</a:t>
            </a:r>
            <a:r>
              <a:rPr lang="fr-FR" dirty="0"/>
              <a:t>, qui n’ont pas encore acheté mais présentent un intérêt stratégique.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Objectifs :</a:t>
            </a:r>
          </a:p>
          <a:p>
            <a:pPr lvl="8" algn="just"/>
            <a:r>
              <a:rPr lang="fr-FR" dirty="0"/>
              <a:t>Identifier les cibles à fort potentiel</a:t>
            </a:r>
          </a:p>
          <a:p>
            <a:pPr lvl="8" algn="just"/>
            <a:r>
              <a:rPr lang="fr-FR" dirty="0"/>
              <a:t>Comprendre leurs freins et motivations</a:t>
            </a:r>
          </a:p>
          <a:p>
            <a:pPr lvl="8" algn="just"/>
            <a:r>
              <a:rPr lang="fr-FR" dirty="0"/>
              <a:t>Adapter les messages marketing</a:t>
            </a:r>
          </a:p>
          <a:p>
            <a:pPr lvl="0" algn="ctr"/>
            <a:endParaRPr lang="fr-FR" dirty="0"/>
          </a:p>
          <a:p>
            <a:pPr algn="ctr"/>
            <a:r>
              <a:rPr lang="fr-FR" dirty="0"/>
              <a:t> Intérêt :</a:t>
            </a:r>
          </a:p>
          <a:p>
            <a:pPr lvl="8" algn="just"/>
            <a:r>
              <a:rPr lang="fr-FR" dirty="0"/>
              <a:t>Développer la base client</a:t>
            </a:r>
          </a:p>
          <a:p>
            <a:pPr lvl="8" algn="just"/>
            <a:r>
              <a:rPr lang="fr-FR" dirty="0"/>
              <a:t>Conquérir de nouveaux marchés</a:t>
            </a:r>
          </a:p>
          <a:p>
            <a:pPr lvl="8" algn="just"/>
            <a:r>
              <a:rPr lang="fr-FR" dirty="0"/>
              <a:t>Tester de nouvelles offres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E825825-F9E4-9D4F-D067-0F185726D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58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96F6-7084-B876-098F-AFBCC277F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220BB800-90B4-D018-08EA-47645BF8C3B3}"/>
              </a:ext>
            </a:extLst>
          </p:cNvPr>
          <p:cNvSpPr txBox="1"/>
          <p:nvPr/>
        </p:nvSpPr>
        <p:spPr>
          <a:xfrm>
            <a:off x="338888" y="1773394"/>
            <a:ext cx="11161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Les finalités de l’entreprise représentent les objectifs profonds que poursuit une structure. </a:t>
            </a:r>
          </a:p>
          <a:p>
            <a:pPr algn="ctr"/>
            <a:r>
              <a:rPr lang="fr-FR" sz="2000" dirty="0"/>
              <a:t>Elles sont multiples : 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22B0B965-4F5A-C6E6-9263-1D1B5307B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148891"/>
              </p:ext>
            </p:extLst>
          </p:nvPr>
        </p:nvGraphicFramePr>
        <p:xfrm>
          <a:off x="838200" y="2844684"/>
          <a:ext cx="10515600" cy="1980692"/>
        </p:xfrm>
        <a:graphic>
          <a:graphicData uri="http://schemas.openxmlformats.org/drawingml/2006/table">
            <a:tbl>
              <a:tblPr firstRow="1" firstCol="1" bandRow="1"/>
              <a:tblGrid>
                <a:gridCol w="3094703">
                  <a:extLst>
                    <a:ext uri="{9D8B030D-6E8A-4147-A177-3AD203B41FA5}">
                      <a16:colId xmlns:a16="http://schemas.microsoft.com/office/drawing/2014/main" val="3379896638"/>
                    </a:ext>
                  </a:extLst>
                </a:gridCol>
                <a:gridCol w="7420897">
                  <a:extLst>
                    <a:ext uri="{9D8B030D-6E8A-4147-A177-3AD203B41FA5}">
                      <a16:colId xmlns:a16="http://schemas.microsoft.com/office/drawing/2014/main" val="2187354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finalité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809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Économique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Produire des biens/services utiles, satisfaire les clients, assurer la pérennité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968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Financière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Générer du profit, rentabiliser les investissements, créer de la valeur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758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Sociale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Créer de l’emploi, favoriser le bien-être au travail, former les salariés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593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Sociétale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Contribuer à la société : éthique, inclusion, mécénat, fiscalité responsable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122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Environnementale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Réduire l’impact écologique, adopter des pratiques durables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73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Responsabilité sociétale (RSE)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Intégrer les dimensions sociales, environnementales et économiques dans la stratégie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458227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9C20695-477C-2F78-3ECB-4E18797A9D51}"/>
              </a:ext>
            </a:extLst>
          </p:cNvPr>
          <p:cNvSpPr txBox="1"/>
          <p:nvPr/>
        </p:nvSpPr>
        <p:spPr>
          <a:xfrm>
            <a:off x="747252" y="5169116"/>
            <a:ext cx="10606548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2000" dirty="0"/>
              <a:t>Ces finalités ne sont pas exclusives : une entreprise peut en poursuivre plusieurs simultanément, selon sa vision, son secteur et ses parties prenantes.</a:t>
            </a:r>
          </a:p>
        </p:txBody>
      </p:sp>
    </p:spTree>
    <p:extLst>
      <p:ext uri="{BB962C8B-B14F-4D97-AF65-F5344CB8AC3E}">
        <p14:creationId xmlns:p14="http://schemas.microsoft.com/office/powerpoint/2010/main" val="3080346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9FEA2-6171-050F-AF3A-559464C3B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4C7DA787-2E67-F6D9-9D3A-38CE0EE3E5D2}"/>
              </a:ext>
            </a:extLst>
          </p:cNvPr>
          <p:cNvSpPr txBox="1"/>
          <p:nvPr/>
        </p:nvSpPr>
        <p:spPr>
          <a:xfrm>
            <a:off x="515144" y="2078194"/>
            <a:ext cx="111617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Outils d’analyse</a:t>
            </a:r>
          </a:p>
          <a:p>
            <a:pPr algn="ctr"/>
            <a:endParaRPr lang="fr-FR" dirty="0"/>
          </a:p>
          <a:p>
            <a:pPr lvl="8" algn="just"/>
            <a:r>
              <a:rPr lang="fr-FR" b="1" dirty="0"/>
              <a:t>CRM</a:t>
            </a:r>
            <a:r>
              <a:rPr lang="fr-FR" dirty="0"/>
              <a:t> : suivi des interactions et historique d’achat</a:t>
            </a:r>
          </a:p>
          <a:p>
            <a:pPr lvl="8" algn="just"/>
            <a:r>
              <a:rPr lang="fr-FR" b="1" dirty="0"/>
              <a:t>Enquêtes de satisfaction</a:t>
            </a:r>
            <a:endParaRPr lang="fr-FR" dirty="0"/>
          </a:p>
          <a:p>
            <a:pPr lvl="8" algn="just"/>
            <a:r>
              <a:rPr lang="fr-FR" b="1" dirty="0"/>
              <a:t>Segmentation RFM</a:t>
            </a:r>
            <a:r>
              <a:rPr lang="fr-FR" dirty="0"/>
              <a:t> (Récence, Fréquence, Montant)</a:t>
            </a:r>
          </a:p>
          <a:p>
            <a:pPr lvl="8" algn="just"/>
            <a:r>
              <a:rPr lang="fr-FR" b="1" dirty="0" err="1"/>
              <a:t>Personas</a:t>
            </a:r>
            <a:r>
              <a:rPr lang="fr-FR" dirty="0"/>
              <a:t> : profils types de clients</a:t>
            </a:r>
          </a:p>
          <a:p>
            <a:pPr lvl="8" algn="just"/>
            <a:r>
              <a:rPr lang="fr-FR" b="1" dirty="0"/>
              <a:t>Études de marché</a:t>
            </a:r>
            <a:r>
              <a:rPr lang="fr-FR" dirty="0"/>
              <a:t> : pour les prospects</a:t>
            </a:r>
          </a:p>
          <a:p>
            <a:pPr lvl="8" algn="just"/>
            <a:endParaRPr lang="fr-FR" dirty="0"/>
          </a:p>
          <a:p>
            <a:pPr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C9AADF-82F0-9002-A0E5-FF0E87A74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E8CD49-19B4-5FA9-0AA1-C6C8354E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45" y="4225744"/>
            <a:ext cx="3738255" cy="22681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4AC468F-4318-51A1-A0AE-C39EA7C4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216" y="4225744"/>
            <a:ext cx="4032273" cy="22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5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FFBAF-CC33-C58D-0826-1923C5EC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7157C9E-4E46-ED42-52E8-8EFA052B08C5}"/>
              </a:ext>
            </a:extLst>
          </p:cNvPr>
          <p:cNvSpPr txBox="1"/>
          <p:nvPr/>
        </p:nvSpPr>
        <p:spPr>
          <a:xfrm>
            <a:off x="934064" y="1349591"/>
            <a:ext cx="103238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chemeClr val="bg2"/>
                </a:solidFill>
              </a:rPr>
              <a:t>Présentation des produits/services</a:t>
            </a:r>
          </a:p>
          <a:p>
            <a:pPr algn="ctr"/>
            <a:endParaRPr lang="fr-FR" u="sng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L’analyse de l’offre permet de comprendre comment l’entreprise structure ses produits ou services pour répondre aux besoins du marché, se différencier et innover.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marL="342900" indent="-342900" algn="ctr">
              <a:buAutoNum type="arabicPeriod"/>
            </a:pPr>
            <a:r>
              <a:rPr lang="fr-FR" b="1" dirty="0">
                <a:solidFill>
                  <a:schemeClr val="bg2"/>
                </a:solidFill>
              </a:rPr>
              <a:t>Les gammes</a:t>
            </a:r>
          </a:p>
          <a:p>
            <a:pPr marL="342900" indent="-342900" algn="ctr">
              <a:buAutoNum type="arabicPeriod"/>
            </a:pPr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Une </a:t>
            </a:r>
            <a:r>
              <a:rPr lang="fr-FR" b="1" dirty="0">
                <a:solidFill>
                  <a:schemeClr val="bg2"/>
                </a:solidFill>
              </a:rPr>
              <a:t>gamme</a:t>
            </a:r>
            <a:r>
              <a:rPr lang="fr-FR" dirty="0">
                <a:solidFill>
                  <a:schemeClr val="bg2"/>
                </a:solidFill>
              </a:rPr>
              <a:t> regroupe des produits ou services ayant des caractéristiques communes :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Même fonction principale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Même cible ou segment de clientèle</a:t>
            </a:r>
          </a:p>
          <a:p>
            <a:pPr lvl="8" algn="just"/>
            <a:r>
              <a:rPr lang="fr-FR" dirty="0">
                <a:solidFill>
                  <a:schemeClr val="bg2"/>
                </a:solidFill>
              </a:rPr>
              <a:t>Niveau de qualité ou de prix cohérent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Exemples :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Une entreprise cosmétique peut proposer une gamme “anti-âge”, une gamme “bio”, une gamme “homme”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Un constructeur automobile peut avoir une gamme “citadine”, “SUV”, “électrique”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L’analyse des gammes permet d’identifier la </a:t>
            </a:r>
            <a:r>
              <a:rPr lang="fr-FR" b="1" dirty="0">
                <a:solidFill>
                  <a:schemeClr val="bg2"/>
                </a:solidFill>
              </a:rPr>
              <a:t>cohérence de l’offre</a:t>
            </a:r>
            <a:r>
              <a:rPr lang="fr-FR" dirty="0">
                <a:solidFill>
                  <a:schemeClr val="bg2"/>
                </a:solidFill>
              </a:rPr>
              <a:t>, sa </a:t>
            </a:r>
            <a:r>
              <a:rPr lang="fr-FR" b="1" dirty="0">
                <a:solidFill>
                  <a:schemeClr val="bg2"/>
                </a:solidFill>
              </a:rPr>
              <a:t>complémentarité</a:t>
            </a:r>
            <a:r>
              <a:rPr lang="fr-FR" dirty="0">
                <a:solidFill>
                  <a:schemeClr val="bg2"/>
                </a:solidFill>
              </a:rPr>
              <a:t> et son </a:t>
            </a:r>
            <a:r>
              <a:rPr lang="fr-FR" b="1" dirty="0">
                <a:solidFill>
                  <a:schemeClr val="bg2"/>
                </a:solidFill>
              </a:rPr>
              <a:t>positionnement stratégique</a:t>
            </a:r>
            <a:r>
              <a:rPr lang="fr-FR" dirty="0">
                <a:solidFill>
                  <a:schemeClr val="bg2"/>
                </a:solidFill>
              </a:rPr>
              <a:t>.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383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C3BB2-1862-2412-DD69-3EC57D45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782411-144E-76B5-7FC6-C3D8FF714426}"/>
              </a:ext>
            </a:extLst>
          </p:cNvPr>
          <p:cNvSpPr txBox="1"/>
          <p:nvPr/>
        </p:nvSpPr>
        <p:spPr>
          <a:xfrm>
            <a:off x="934064" y="1349591"/>
            <a:ext cx="1032387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 2. Les marques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La </a:t>
            </a:r>
            <a:r>
              <a:rPr lang="fr-FR" b="1" dirty="0">
                <a:solidFill>
                  <a:schemeClr val="bg2"/>
                </a:solidFill>
              </a:rPr>
              <a:t>marque</a:t>
            </a:r>
            <a:r>
              <a:rPr lang="fr-FR" dirty="0">
                <a:solidFill>
                  <a:schemeClr val="bg2"/>
                </a:solidFill>
              </a:rPr>
              <a:t> est un signe distinctif (nom, logo, slogan) qui permet d’identifier et de valoriser un produit ou service.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Types de marques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1" algn="just"/>
            <a:r>
              <a:rPr lang="fr-FR" b="1" dirty="0">
                <a:solidFill>
                  <a:schemeClr val="bg2"/>
                </a:solidFill>
              </a:rPr>
              <a:t>Marque produit</a:t>
            </a:r>
            <a:r>
              <a:rPr lang="fr-FR" dirty="0">
                <a:solidFill>
                  <a:schemeClr val="bg2"/>
                </a:solidFill>
              </a:rPr>
              <a:t> : chaque produit a sa propre identité (ex. : Kinder, Nutella)</a:t>
            </a:r>
          </a:p>
          <a:p>
            <a:pPr lvl="1" algn="just"/>
            <a:r>
              <a:rPr lang="fr-FR" b="1" dirty="0">
                <a:solidFill>
                  <a:schemeClr val="bg2"/>
                </a:solidFill>
              </a:rPr>
              <a:t>Marque ombrelle</a:t>
            </a:r>
            <a:r>
              <a:rPr lang="fr-FR" dirty="0">
                <a:solidFill>
                  <a:schemeClr val="bg2"/>
                </a:solidFill>
              </a:rPr>
              <a:t> : plusieurs produits sous une même marque (ex. : Samsung)</a:t>
            </a:r>
          </a:p>
          <a:p>
            <a:pPr lvl="1" algn="just"/>
            <a:r>
              <a:rPr lang="fr-FR" b="1" dirty="0">
                <a:solidFill>
                  <a:schemeClr val="bg2"/>
                </a:solidFill>
              </a:rPr>
              <a:t>Marque caution</a:t>
            </a:r>
            <a:r>
              <a:rPr lang="fr-FR" dirty="0">
                <a:solidFill>
                  <a:schemeClr val="bg2"/>
                </a:solidFill>
              </a:rPr>
              <a:t> : une marque principale garantit la qualité d’une sous-marque (ex. : Nestlé avec Herta)</a:t>
            </a:r>
          </a:p>
          <a:p>
            <a:pPr lvl="1" algn="just"/>
            <a:endParaRPr lang="fr-FR" dirty="0">
              <a:solidFill>
                <a:schemeClr val="bg2"/>
              </a:solidFill>
            </a:endParaRPr>
          </a:p>
          <a:p>
            <a:pPr lvl="1" algn="ctr"/>
            <a:r>
              <a:rPr lang="fr-FR" dirty="0">
                <a:solidFill>
                  <a:schemeClr val="bg2"/>
                </a:solidFill>
              </a:rPr>
              <a:t>La stratégie de marque influence la </a:t>
            </a:r>
            <a:r>
              <a:rPr lang="fr-FR" b="1" dirty="0">
                <a:solidFill>
                  <a:schemeClr val="bg2"/>
                </a:solidFill>
              </a:rPr>
              <a:t>notoriété</a:t>
            </a:r>
            <a:r>
              <a:rPr lang="fr-FR" dirty="0">
                <a:solidFill>
                  <a:schemeClr val="bg2"/>
                </a:solidFill>
              </a:rPr>
              <a:t>, la </a:t>
            </a:r>
            <a:r>
              <a:rPr lang="fr-FR" b="1" dirty="0">
                <a:solidFill>
                  <a:schemeClr val="bg2"/>
                </a:solidFill>
              </a:rPr>
              <a:t>fidélisation</a:t>
            </a:r>
            <a:r>
              <a:rPr lang="fr-FR" dirty="0">
                <a:solidFill>
                  <a:schemeClr val="bg2"/>
                </a:solidFill>
              </a:rPr>
              <a:t> et la </a:t>
            </a:r>
            <a:r>
              <a:rPr lang="fr-FR" b="1" dirty="0">
                <a:solidFill>
                  <a:schemeClr val="bg2"/>
                </a:solidFill>
              </a:rPr>
              <a:t>perception de valeur</a:t>
            </a:r>
            <a:r>
              <a:rPr lang="fr-FR" dirty="0">
                <a:solidFill>
                  <a:schemeClr val="bg2"/>
                </a:solidFill>
              </a:rPr>
              <a:t>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D1E852-9FAB-3CCF-2AC2-8D7ED679D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576"/>
          <a:stretch>
            <a:fillRect/>
          </a:stretch>
        </p:blipFill>
        <p:spPr>
          <a:xfrm>
            <a:off x="0" y="5889523"/>
            <a:ext cx="2621066" cy="96847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9A0213B-D696-D127-14AC-8AAD1540F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169"/>
          <a:stretch>
            <a:fillRect/>
          </a:stretch>
        </p:blipFill>
        <p:spPr>
          <a:xfrm>
            <a:off x="2621066" y="5882149"/>
            <a:ext cx="2854647" cy="96847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A688023-E8EF-23D4-FCF0-178A605451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576"/>
          <a:stretch>
            <a:fillRect/>
          </a:stretch>
        </p:blipFill>
        <p:spPr>
          <a:xfrm>
            <a:off x="5475713" y="5874775"/>
            <a:ext cx="2621066" cy="9684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5CFBF98-A9C4-38FE-E004-71847E8A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169"/>
          <a:stretch>
            <a:fillRect/>
          </a:stretch>
        </p:blipFill>
        <p:spPr>
          <a:xfrm>
            <a:off x="8096779" y="5889523"/>
            <a:ext cx="2854647" cy="9684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9F8F43-3C5B-8D49-5070-8E832B04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576" r="52669"/>
          <a:stretch>
            <a:fillRect/>
          </a:stretch>
        </p:blipFill>
        <p:spPr>
          <a:xfrm>
            <a:off x="10951426" y="5874775"/>
            <a:ext cx="1240574" cy="9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6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E7247-AE15-6477-6880-808BC965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192C557-DD69-3FB6-71A0-DFE8ECBD0DDD}"/>
              </a:ext>
            </a:extLst>
          </p:cNvPr>
          <p:cNvSpPr txBox="1"/>
          <p:nvPr/>
        </p:nvSpPr>
        <p:spPr>
          <a:xfrm>
            <a:off x="934064" y="1349591"/>
            <a:ext cx="103238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3. L’innovation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L’innovation est un levier clé pour renouveler l’offre et se différencier.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Types d’innovation :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Produit</a:t>
            </a:r>
            <a:r>
              <a:rPr lang="fr-FR" dirty="0">
                <a:solidFill>
                  <a:schemeClr val="bg2"/>
                </a:solidFill>
              </a:rPr>
              <a:t> : nouveau design, nouvelles fonctionnalités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Service</a:t>
            </a:r>
            <a:r>
              <a:rPr lang="fr-FR" dirty="0">
                <a:solidFill>
                  <a:schemeClr val="bg2"/>
                </a:solidFill>
              </a:rPr>
              <a:t> : expérience client améliorée, personnalisation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Processus</a:t>
            </a:r>
            <a:r>
              <a:rPr lang="fr-FR" dirty="0">
                <a:solidFill>
                  <a:schemeClr val="bg2"/>
                </a:solidFill>
              </a:rPr>
              <a:t> : fabrication, logistique, distribution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Business model</a:t>
            </a:r>
            <a:r>
              <a:rPr lang="fr-FR" dirty="0">
                <a:solidFill>
                  <a:schemeClr val="bg2"/>
                </a:solidFill>
              </a:rPr>
              <a:t> : abonnement, plateforme, freemium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 Objectifs :</a:t>
            </a: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Répondre à des </a:t>
            </a:r>
            <a:r>
              <a:rPr lang="fr-FR" b="1" dirty="0">
                <a:solidFill>
                  <a:schemeClr val="bg2"/>
                </a:solidFill>
              </a:rPr>
              <a:t>besoins émergents</a:t>
            </a:r>
            <a:endParaRPr lang="fr-FR" dirty="0">
              <a:solidFill>
                <a:schemeClr val="bg2"/>
              </a:solidFill>
            </a:endParaRP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Se démarquer de la concurrence</a:t>
            </a: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Créer de la valeur ajoutée</a:t>
            </a:r>
          </a:p>
          <a:p>
            <a:pPr lvl="7" algn="just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L’innovation doit être alignée avec les attentes des clients et les capacités internes (R&amp;D, SI, culture d’entreprise).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586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ABC51-7B41-61E9-0A80-893B2088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9F745501-C220-4B20-5455-F89FFBE5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2">
            <a:extLst>
              <a:ext uri="{FF2B5EF4-FFF2-40B4-BE49-F238E27FC236}">
                <a16:creationId xmlns:a16="http://schemas.microsoft.com/office/drawing/2014/main" id="{543D85F9-3CE0-2DC7-37DA-4EB23EF94C4B}"/>
              </a:ext>
            </a:extLst>
          </p:cNvPr>
          <p:cNvSpPr txBox="1"/>
          <p:nvPr/>
        </p:nvSpPr>
        <p:spPr>
          <a:xfrm>
            <a:off x="4326210" y="2905780"/>
            <a:ext cx="7560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2"/>
                </a:solidFill>
              </a:rPr>
              <a:t>SYSTEME D’INFORMATION </a:t>
            </a:r>
          </a:p>
          <a:p>
            <a:r>
              <a:rPr lang="fr-FR" sz="4400" dirty="0">
                <a:solidFill>
                  <a:schemeClr val="bg2"/>
                </a:solidFill>
              </a:rPr>
              <a:t>&amp; STRATEGIE</a:t>
            </a:r>
            <a:endParaRPr lang="fr-FR" sz="44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704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1735C-AA80-6693-F8FF-77579A7AD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3EA826BE-6CA7-DD7B-4FC1-D440F29CA736}"/>
              </a:ext>
            </a:extLst>
          </p:cNvPr>
          <p:cNvSpPr txBox="1"/>
          <p:nvPr/>
        </p:nvSpPr>
        <p:spPr>
          <a:xfrm>
            <a:off x="515144" y="1606245"/>
            <a:ext cx="11161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Enjeux de la transformation digitale</a:t>
            </a:r>
          </a:p>
          <a:p>
            <a:pPr algn="ctr"/>
            <a:endParaRPr lang="fr-FR" u="sng" dirty="0"/>
          </a:p>
          <a:p>
            <a:pPr algn="ctr"/>
            <a:r>
              <a:rPr lang="fr-FR" dirty="0"/>
              <a:t>La transformation digitale ne se limite pas à l’adoption d’outils numériques : elle implique une </a:t>
            </a:r>
            <a:r>
              <a:rPr lang="fr-FR" b="1" dirty="0"/>
              <a:t>refonte profonde des processus, des modèles économiques et de la culture d’entreprise</a:t>
            </a:r>
            <a:r>
              <a:rPr lang="fr-FR" dirty="0"/>
              <a:t>.</a:t>
            </a:r>
          </a:p>
          <a:p>
            <a:pPr algn="ctr"/>
            <a:endParaRPr lang="fr-FR" dirty="0"/>
          </a:p>
          <a:p>
            <a:pPr marL="342900" indent="-342900" algn="ctr">
              <a:buAutoNum type="arabicPeriod"/>
            </a:pPr>
            <a:r>
              <a:rPr lang="fr-FR" b="1" dirty="0"/>
              <a:t>Productivité et performance</a:t>
            </a:r>
          </a:p>
          <a:p>
            <a:pPr marL="342900" indent="-342900" algn="ctr">
              <a:buAutoNum type="arabicPeriod"/>
            </a:pPr>
            <a:endParaRPr lang="fr-FR" dirty="0"/>
          </a:p>
          <a:p>
            <a:pPr lvl="3" algn="just"/>
            <a:r>
              <a:rPr lang="fr-FR" b="1" dirty="0"/>
              <a:t>Automatisation des tâches répétitives</a:t>
            </a:r>
            <a:r>
              <a:rPr lang="fr-FR" dirty="0"/>
              <a:t> : réduction des coûts et gains d’efficacité</a:t>
            </a:r>
          </a:p>
          <a:p>
            <a:pPr lvl="3" algn="just"/>
            <a:r>
              <a:rPr lang="fr-FR" b="1" dirty="0"/>
              <a:t>Optimisation des processus</a:t>
            </a:r>
            <a:r>
              <a:rPr lang="fr-FR" dirty="0"/>
              <a:t> : meilleure coordination entre services</a:t>
            </a:r>
          </a:p>
          <a:p>
            <a:pPr lvl="3" algn="just"/>
            <a:r>
              <a:rPr lang="fr-FR" b="1" dirty="0"/>
              <a:t>Amélioration des marges</a:t>
            </a:r>
            <a:r>
              <a:rPr lang="fr-FR" dirty="0"/>
              <a:t> : les entreprises digitalisées voient leur rentabilité augmenter de 10 à 20 %</a:t>
            </a:r>
          </a:p>
          <a:p>
            <a:pPr lvl="3" algn="just"/>
            <a:endParaRPr lang="fr-FR" dirty="0"/>
          </a:p>
          <a:p>
            <a:pPr algn="ctr"/>
            <a:r>
              <a:rPr lang="fr-FR" b="1" dirty="0"/>
              <a:t>2. Expérience client</a:t>
            </a:r>
          </a:p>
          <a:p>
            <a:pPr algn="ctr"/>
            <a:endParaRPr lang="fr-FR" dirty="0"/>
          </a:p>
          <a:p>
            <a:pPr lvl="5" algn="just"/>
            <a:r>
              <a:rPr lang="fr-FR" b="1" dirty="0"/>
              <a:t>Personnalisation des services</a:t>
            </a:r>
            <a:r>
              <a:rPr lang="fr-FR" dirty="0"/>
              <a:t> grâce aux données</a:t>
            </a:r>
          </a:p>
          <a:p>
            <a:pPr lvl="5" algn="just"/>
            <a:r>
              <a:rPr lang="fr-FR" b="1" dirty="0"/>
              <a:t>Réactivité accrue</a:t>
            </a:r>
            <a:r>
              <a:rPr lang="fr-FR" dirty="0"/>
              <a:t> via les canaux digitaux (</a:t>
            </a:r>
            <a:r>
              <a:rPr lang="fr-FR" dirty="0" err="1"/>
              <a:t>chatbots</a:t>
            </a:r>
            <a:r>
              <a:rPr lang="fr-FR" dirty="0"/>
              <a:t>, CRM, réseaux sociaux)</a:t>
            </a:r>
          </a:p>
          <a:p>
            <a:pPr lvl="5" algn="just"/>
            <a:r>
              <a:rPr lang="fr-FR" b="1" dirty="0"/>
              <a:t>Fidélisation</a:t>
            </a:r>
            <a:r>
              <a:rPr lang="fr-FR" dirty="0"/>
              <a:t> par une meilleure compréhension des attentes</a:t>
            </a:r>
          </a:p>
          <a:p>
            <a:pPr lvl="3" algn="just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9FD6F84-A77C-1479-ED76-549612B5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458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2EDD-223E-1F8E-0660-D7F5136B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0551130D-60EE-73B6-A65B-DAE903AE4C55}"/>
              </a:ext>
            </a:extLst>
          </p:cNvPr>
          <p:cNvSpPr txBox="1"/>
          <p:nvPr/>
        </p:nvSpPr>
        <p:spPr>
          <a:xfrm>
            <a:off x="515144" y="1330941"/>
            <a:ext cx="11161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4. Sécurité et conformité</a:t>
            </a:r>
            <a:endParaRPr lang="fr-FR" dirty="0"/>
          </a:p>
          <a:p>
            <a:pPr lvl="6" algn="just"/>
            <a:r>
              <a:rPr lang="fr-FR" b="1" dirty="0"/>
              <a:t>Cybersécurité</a:t>
            </a:r>
            <a:r>
              <a:rPr lang="fr-FR" dirty="0"/>
              <a:t> : enjeu majeur face à la multiplication des attaques</a:t>
            </a:r>
          </a:p>
          <a:p>
            <a:pPr lvl="6" algn="just"/>
            <a:r>
              <a:rPr lang="fr-FR" b="1" dirty="0"/>
              <a:t>Protection des données</a:t>
            </a:r>
            <a:r>
              <a:rPr lang="fr-FR" dirty="0"/>
              <a:t> : RGPD, souveraineté numérique</a:t>
            </a:r>
          </a:p>
          <a:p>
            <a:pPr lvl="6" algn="just"/>
            <a:r>
              <a:rPr lang="fr-FR" b="1" dirty="0"/>
              <a:t>Facturation électronique</a:t>
            </a:r>
            <a:r>
              <a:rPr lang="fr-FR" dirty="0"/>
              <a:t> : réforme en cours en France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5. Responsabilité et durabilité</a:t>
            </a:r>
            <a:endParaRPr lang="fr-FR" dirty="0"/>
          </a:p>
          <a:p>
            <a:pPr lvl="5" algn="just"/>
            <a:r>
              <a:rPr lang="fr-FR" b="1" dirty="0"/>
              <a:t>Green IT</a:t>
            </a:r>
            <a:r>
              <a:rPr lang="fr-FR" dirty="0"/>
              <a:t> : réduction de l’empreinte carbone des systèmes d’information</a:t>
            </a:r>
          </a:p>
          <a:p>
            <a:pPr lvl="5" algn="just"/>
            <a:r>
              <a:rPr lang="fr-FR" b="1" dirty="0"/>
              <a:t>Choix technologiques responsables</a:t>
            </a:r>
            <a:r>
              <a:rPr lang="fr-FR" dirty="0"/>
              <a:t> : cloud éthique, sobriété numérique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6. Enjeux humains</a:t>
            </a:r>
            <a:endParaRPr lang="fr-FR" dirty="0"/>
          </a:p>
          <a:p>
            <a:pPr lvl="5" algn="just"/>
            <a:r>
              <a:rPr lang="fr-FR" b="1" dirty="0"/>
              <a:t>Formation continue</a:t>
            </a:r>
            <a:r>
              <a:rPr lang="fr-FR" dirty="0"/>
              <a:t> : montée en compétences numériques</a:t>
            </a:r>
          </a:p>
          <a:p>
            <a:pPr lvl="5" algn="just"/>
            <a:r>
              <a:rPr lang="fr-FR" b="1" dirty="0"/>
              <a:t>Résistance au changement</a:t>
            </a:r>
            <a:r>
              <a:rPr lang="fr-FR" dirty="0"/>
              <a:t> : peur de l’obsolescence ou de la perte d’emploi</a:t>
            </a:r>
          </a:p>
          <a:p>
            <a:pPr lvl="5" algn="just"/>
            <a:r>
              <a:rPr lang="fr-FR" b="1" dirty="0"/>
              <a:t>Leadership digital</a:t>
            </a:r>
            <a:r>
              <a:rPr lang="fr-FR" dirty="0"/>
              <a:t> : rôle clé des managers dans l’accompagnement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7. Stratégie et gouvernance</a:t>
            </a:r>
            <a:endParaRPr lang="fr-FR" dirty="0"/>
          </a:p>
          <a:p>
            <a:pPr lvl="6" algn="just"/>
            <a:r>
              <a:rPr lang="fr-FR" b="1" dirty="0"/>
              <a:t>Alignement du SI avec la stratégie globale</a:t>
            </a:r>
            <a:endParaRPr lang="fr-FR" dirty="0"/>
          </a:p>
          <a:p>
            <a:pPr lvl="6" algn="just"/>
            <a:r>
              <a:rPr lang="fr-FR" b="1" dirty="0"/>
              <a:t>Agilité organisationnelle</a:t>
            </a:r>
            <a:r>
              <a:rPr lang="fr-FR" dirty="0"/>
              <a:t> : adaptation rapide aux évolutions du marché</a:t>
            </a:r>
          </a:p>
          <a:p>
            <a:pPr lvl="6" algn="just"/>
            <a:r>
              <a:rPr lang="fr-FR" b="1" dirty="0"/>
              <a:t>Culture digitale</a:t>
            </a:r>
            <a:r>
              <a:rPr lang="fr-FR" dirty="0"/>
              <a:t> : casser les silos, encourager l’innovation</a:t>
            </a:r>
          </a:p>
          <a:p>
            <a:pPr lvl="0"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1C962E4-2C5C-813B-5689-BE7E4CF9D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898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FE069-8776-FF8F-8847-273FFB0E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1E7F942-9C29-003B-9FB7-8F5677E67DE9}"/>
              </a:ext>
            </a:extLst>
          </p:cNvPr>
          <p:cNvSpPr txBox="1"/>
          <p:nvPr/>
        </p:nvSpPr>
        <p:spPr>
          <a:xfrm>
            <a:off x="934064" y="1349591"/>
            <a:ext cx="103238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chemeClr val="bg2"/>
                </a:solidFill>
              </a:rPr>
              <a:t>Fonction DSI (Direction des Systèmes d’Information)</a:t>
            </a:r>
            <a:endParaRPr lang="fr-FR" u="sng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La </a:t>
            </a:r>
            <a:r>
              <a:rPr lang="fr-FR" b="1" dirty="0">
                <a:solidFill>
                  <a:schemeClr val="bg2"/>
                </a:solidFill>
              </a:rPr>
              <a:t>DSI</a:t>
            </a:r>
            <a:r>
              <a:rPr lang="fr-FR" dirty="0">
                <a:solidFill>
                  <a:schemeClr val="bg2"/>
                </a:solidFill>
              </a:rPr>
              <a:t> est le département responsable de la </a:t>
            </a:r>
            <a:r>
              <a:rPr lang="fr-FR" b="1" dirty="0">
                <a:solidFill>
                  <a:schemeClr val="bg2"/>
                </a:solidFill>
              </a:rPr>
              <a:t>gestion, du développement et de la sécurité</a:t>
            </a:r>
            <a:r>
              <a:rPr lang="fr-FR" dirty="0">
                <a:solidFill>
                  <a:schemeClr val="bg2"/>
                </a:solidFill>
              </a:rPr>
              <a:t> des systèmes d’information (SI) de l’entreprise.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Missions principales :</a:t>
            </a:r>
            <a:endParaRPr lang="fr-FR" dirty="0">
              <a:solidFill>
                <a:schemeClr val="bg2"/>
              </a:solidFill>
            </a:endParaRPr>
          </a:p>
          <a:p>
            <a:pPr lvl="3" algn="just"/>
            <a:r>
              <a:rPr lang="fr-FR" dirty="0">
                <a:solidFill>
                  <a:schemeClr val="bg2"/>
                </a:solidFill>
              </a:rPr>
              <a:t>Définir la </a:t>
            </a:r>
            <a:r>
              <a:rPr lang="fr-FR" b="1" dirty="0">
                <a:solidFill>
                  <a:schemeClr val="bg2"/>
                </a:solidFill>
              </a:rPr>
              <a:t>stratégie numérique</a:t>
            </a:r>
            <a:r>
              <a:rPr lang="fr-FR" dirty="0">
                <a:solidFill>
                  <a:schemeClr val="bg2"/>
                </a:solidFill>
              </a:rPr>
              <a:t> en lien avec les objectifs de l’entreprise</a:t>
            </a:r>
          </a:p>
          <a:p>
            <a:pPr lvl="3" algn="just"/>
            <a:r>
              <a:rPr lang="fr-FR" dirty="0">
                <a:solidFill>
                  <a:schemeClr val="bg2"/>
                </a:solidFill>
              </a:rPr>
              <a:t>Piloter les </a:t>
            </a:r>
            <a:r>
              <a:rPr lang="fr-FR" b="1" dirty="0">
                <a:solidFill>
                  <a:schemeClr val="bg2"/>
                </a:solidFill>
              </a:rPr>
              <a:t>projets informatiques</a:t>
            </a:r>
            <a:r>
              <a:rPr lang="fr-FR" dirty="0">
                <a:solidFill>
                  <a:schemeClr val="bg2"/>
                </a:solidFill>
              </a:rPr>
              <a:t> (infrastructure, logiciels, cybersécurité)</a:t>
            </a:r>
          </a:p>
          <a:p>
            <a:pPr lvl="3" algn="just"/>
            <a:r>
              <a:rPr lang="fr-FR" dirty="0">
                <a:solidFill>
                  <a:schemeClr val="bg2"/>
                </a:solidFill>
              </a:rPr>
              <a:t>Assurer la </a:t>
            </a:r>
            <a:r>
              <a:rPr lang="fr-FR" b="1" dirty="0">
                <a:solidFill>
                  <a:schemeClr val="bg2"/>
                </a:solidFill>
              </a:rPr>
              <a:t>disponibilité et la performance</a:t>
            </a:r>
            <a:r>
              <a:rPr lang="fr-FR" dirty="0">
                <a:solidFill>
                  <a:schemeClr val="bg2"/>
                </a:solidFill>
              </a:rPr>
              <a:t> des outils SI</a:t>
            </a:r>
          </a:p>
          <a:p>
            <a:pPr lvl="3" algn="just"/>
            <a:r>
              <a:rPr lang="fr-FR" dirty="0">
                <a:solidFill>
                  <a:schemeClr val="bg2"/>
                </a:solidFill>
              </a:rPr>
              <a:t>Gérer les </a:t>
            </a:r>
            <a:r>
              <a:rPr lang="fr-FR" b="1" dirty="0">
                <a:solidFill>
                  <a:schemeClr val="bg2"/>
                </a:solidFill>
              </a:rPr>
              <a:t>équipes techniques</a:t>
            </a:r>
            <a:r>
              <a:rPr lang="fr-FR" dirty="0">
                <a:solidFill>
                  <a:schemeClr val="bg2"/>
                </a:solidFill>
              </a:rPr>
              <a:t> (développeurs, administrateurs, chefs de projet)</a:t>
            </a:r>
          </a:p>
          <a:p>
            <a:pPr lvl="3" algn="just"/>
            <a:r>
              <a:rPr lang="fr-FR" dirty="0">
                <a:solidFill>
                  <a:schemeClr val="bg2"/>
                </a:solidFill>
              </a:rPr>
              <a:t>Veiller à la </a:t>
            </a:r>
            <a:r>
              <a:rPr lang="fr-FR" b="1" dirty="0">
                <a:solidFill>
                  <a:schemeClr val="bg2"/>
                </a:solidFill>
              </a:rPr>
              <a:t>conformité réglementaire</a:t>
            </a:r>
            <a:r>
              <a:rPr lang="fr-FR" dirty="0">
                <a:solidFill>
                  <a:schemeClr val="bg2"/>
                </a:solidFill>
              </a:rPr>
              <a:t> (RGPD, sécurité des données)</a:t>
            </a:r>
          </a:p>
          <a:p>
            <a:pPr lvl="3" algn="just"/>
            <a:r>
              <a:rPr lang="fr-FR" dirty="0">
                <a:solidFill>
                  <a:schemeClr val="bg2"/>
                </a:solidFill>
              </a:rPr>
              <a:t>La DSI est un </a:t>
            </a:r>
            <a:r>
              <a:rPr lang="fr-FR" b="1" dirty="0">
                <a:solidFill>
                  <a:schemeClr val="bg2"/>
                </a:solidFill>
              </a:rPr>
              <a:t>acteur stratégique</a:t>
            </a:r>
            <a:r>
              <a:rPr lang="fr-FR" dirty="0">
                <a:solidFill>
                  <a:schemeClr val="bg2"/>
                </a:solidFill>
              </a:rPr>
              <a:t>, pas seulement technique : elle doit s’aligner avec les métiers et la direction générale.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92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E98E-291A-B212-CF35-15F98AC7D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10B48BB-3DD2-AA85-B04D-676CC53D2C53}"/>
              </a:ext>
            </a:extLst>
          </p:cNvPr>
          <p:cNvSpPr txBox="1"/>
          <p:nvPr/>
        </p:nvSpPr>
        <p:spPr>
          <a:xfrm>
            <a:off x="934064" y="1113617"/>
            <a:ext cx="1032387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MOA / MOE : deux rôles complémentaires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 MOA – Maîtrise d’Ouvrage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Représente les </a:t>
            </a:r>
            <a:r>
              <a:rPr lang="fr-FR" b="1" dirty="0">
                <a:solidFill>
                  <a:schemeClr val="bg2"/>
                </a:solidFill>
              </a:rPr>
              <a:t>besoins des métiers</a:t>
            </a:r>
            <a:endParaRPr lang="fr-FR" dirty="0">
              <a:solidFill>
                <a:schemeClr val="bg2"/>
              </a:solidFill>
            </a:endParaRP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Définit les </a:t>
            </a:r>
            <a:r>
              <a:rPr lang="fr-FR" b="1" dirty="0">
                <a:solidFill>
                  <a:schemeClr val="bg2"/>
                </a:solidFill>
              </a:rPr>
              <a:t>objectifs fonctionnels</a:t>
            </a:r>
            <a:r>
              <a:rPr lang="fr-FR" dirty="0">
                <a:solidFill>
                  <a:schemeClr val="bg2"/>
                </a:solidFill>
              </a:rPr>
              <a:t> du projet</a:t>
            </a: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Rédige le </a:t>
            </a:r>
            <a:r>
              <a:rPr lang="fr-FR" b="1" dirty="0">
                <a:solidFill>
                  <a:schemeClr val="bg2"/>
                </a:solidFill>
              </a:rPr>
              <a:t>cahier des charges</a:t>
            </a:r>
            <a:endParaRPr lang="fr-FR" dirty="0">
              <a:solidFill>
                <a:schemeClr val="bg2"/>
              </a:solidFill>
            </a:endParaRP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Valide les livrables</a:t>
            </a: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Assure la </a:t>
            </a:r>
            <a:r>
              <a:rPr lang="fr-FR" b="1" dirty="0">
                <a:solidFill>
                  <a:schemeClr val="bg2"/>
                </a:solidFill>
              </a:rPr>
              <a:t>conduite du changement</a:t>
            </a:r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Exemple : un responsable marketing qui veut un outil CRM adapté à ses campagnes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MOE – Maîtrise d’Œuvre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Traduit les besoins en </a:t>
            </a:r>
            <a:r>
              <a:rPr lang="fr-FR" b="1" dirty="0">
                <a:solidFill>
                  <a:schemeClr val="bg2"/>
                </a:solidFill>
              </a:rPr>
              <a:t>solutions techniques</a:t>
            </a:r>
            <a:endParaRPr lang="fr-FR" dirty="0">
              <a:solidFill>
                <a:schemeClr val="bg2"/>
              </a:solidFill>
            </a:endParaRP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Conçoit, développe, teste et déploie le système</a:t>
            </a: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Gère les </a:t>
            </a:r>
            <a:r>
              <a:rPr lang="fr-FR" b="1" dirty="0">
                <a:solidFill>
                  <a:schemeClr val="bg2"/>
                </a:solidFill>
              </a:rPr>
              <a:t>ressources techniques</a:t>
            </a:r>
            <a:endParaRPr lang="fr-FR" dirty="0">
              <a:solidFill>
                <a:schemeClr val="bg2"/>
              </a:solidFill>
            </a:endParaRP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Respecte les </a:t>
            </a:r>
            <a:r>
              <a:rPr lang="fr-FR" b="1" dirty="0">
                <a:solidFill>
                  <a:schemeClr val="bg2"/>
                </a:solidFill>
              </a:rPr>
              <a:t>délais, coûts et qualité</a:t>
            </a:r>
            <a:endParaRPr lang="fr-FR" dirty="0">
              <a:solidFill>
                <a:schemeClr val="bg2"/>
              </a:solidFill>
            </a:endParaRPr>
          </a:p>
          <a:p>
            <a:pPr lvl="7" algn="just"/>
            <a:r>
              <a:rPr lang="fr-FR" dirty="0">
                <a:solidFill>
                  <a:schemeClr val="bg2"/>
                </a:solidFill>
              </a:rPr>
              <a:t>Collabore avec la MOA pour les ajustements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Exemple : un chef de projet IT qui pilote le développement du CRM demandé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563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A1B9-B6BA-51F2-D333-5EB36C14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4795551-0263-A85F-6F95-A1847D4528E0}"/>
              </a:ext>
            </a:extLst>
          </p:cNvPr>
          <p:cNvSpPr txBox="1"/>
          <p:nvPr/>
        </p:nvSpPr>
        <p:spPr>
          <a:xfrm>
            <a:off x="934064" y="1556069"/>
            <a:ext cx="103238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Relation MOA/MOE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Une bonne collaboration MOA/MOE est essentielle pour garantir la </a:t>
            </a:r>
            <a:r>
              <a:rPr lang="fr-FR" b="1" dirty="0">
                <a:solidFill>
                  <a:schemeClr val="bg2"/>
                </a:solidFill>
              </a:rPr>
              <a:t>réussite des projets informatiques</a:t>
            </a:r>
            <a:r>
              <a:rPr lang="fr-FR" dirty="0">
                <a:solidFill>
                  <a:schemeClr val="bg2"/>
                </a:solidFill>
              </a:rPr>
              <a:t> et l’</a:t>
            </a:r>
            <a:r>
              <a:rPr lang="fr-FR" b="1" dirty="0">
                <a:solidFill>
                  <a:schemeClr val="bg2"/>
                </a:solidFill>
              </a:rPr>
              <a:t>alignement stratégique du SI</a:t>
            </a:r>
            <a:r>
              <a:rPr lang="fr-FR" dirty="0">
                <a:solidFill>
                  <a:schemeClr val="bg2"/>
                </a:solidFill>
              </a:rPr>
              <a:t>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82AFE44-F74E-804F-E2D2-0CCC9564E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7407"/>
              </p:ext>
            </p:extLst>
          </p:nvPr>
        </p:nvGraphicFramePr>
        <p:xfrm>
          <a:off x="742335" y="2452352"/>
          <a:ext cx="10515600" cy="1263904"/>
        </p:xfrm>
        <a:graphic>
          <a:graphicData uri="http://schemas.openxmlformats.org/drawingml/2006/table">
            <a:tbl>
              <a:tblPr firstRow="1" firstCol="1" bandRow="1"/>
              <a:tblGrid>
                <a:gridCol w="5257800">
                  <a:extLst>
                    <a:ext uri="{9D8B030D-6E8A-4147-A177-3AD203B41FA5}">
                      <a16:colId xmlns:a16="http://schemas.microsoft.com/office/drawing/2014/main" val="95081058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52907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MOA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2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Exprime les besoins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Réalise la solution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718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Porte la vision métier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Porte la compétence technique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26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Valide les résultats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Produit les livrables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834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53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DB82FD5-3C3A-FC0C-DAB8-8CCAF9A3CE33}"/>
              </a:ext>
            </a:extLst>
          </p:cNvPr>
          <p:cNvSpPr txBox="1"/>
          <p:nvPr/>
        </p:nvSpPr>
        <p:spPr>
          <a:xfrm>
            <a:off x="934064" y="1683888"/>
            <a:ext cx="10323871" cy="3621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2000" b="1" u="sng" dirty="0">
                <a:solidFill>
                  <a:schemeClr val="bg2"/>
                </a:solidFill>
              </a:rPr>
              <a:t>Business Model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2000" dirty="0">
                <a:solidFill>
                  <a:schemeClr val="bg2"/>
                </a:solidFill>
              </a:rPr>
              <a:t>Le business model décrit comment une entreprise crée, délivre et capture de la valeur. 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2000" dirty="0">
                <a:solidFill>
                  <a:schemeClr val="bg2"/>
                </a:solidFill>
              </a:rPr>
              <a:t>Il répond aux questions :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endParaRPr lang="fr-FR" sz="2000" dirty="0">
              <a:solidFill>
                <a:schemeClr val="bg2"/>
              </a:solidFill>
            </a:endParaRPr>
          </a:p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sz="2000" i="1" dirty="0">
                <a:solidFill>
                  <a:schemeClr val="bg2"/>
                </a:solidFill>
              </a:rPr>
              <a:t>Qui sont les clients ?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sz="2000" i="1" dirty="0">
                <a:solidFill>
                  <a:schemeClr val="bg2"/>
                </a:solidFill>
              </a:rPr>
              <a:t>Quelle est l’offre ?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sz="2000" i="1" dirty="0">
                <a:solidFill>
                  <a:schemeClr val="bg2"/>
                </a:solidFill>
              </a:rPr>
              <a:t>Comment est-elle produite ?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sz="2000" i="1" dirty="0">
                <a:solidFill>
                  <a:schemeClr val="bg2"/>
                </a:solidFill>
              </a:rPr>
              <a:t>Comment l’entreprise gagne-t-elle de l’argent ?</a:t>
            </a:r>
          </a:p>
        </p:txBody>
      </p:sp>
    </p:spTree>
    <p:extLst>
      <p:ext uri="{BB962C8B-B14F-4D97-AF65-F5344CB8AC3E}">
        <p14:creationId xmlns:p14="http://schemas.microsoft.com/office/powerpoint/2010/main" val="2968705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E264-695D-5FFC-2EE9-C9A7C543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35FA6D1A-7A22-1837-897D-10006B45B647}"/>
              </a:ext>
            </a:extLst>
          </p:cNvPr>
          <p:cNvSpPr txBox="1"/>
          <p:nvPr/>
        </p:nvSpPr>
        <p:spPr>
          <a:xfrm>
            <a:off x="515144" y="1124465"/>
            <a:ext cx="11161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Gouvernance SI et alignement stratégique</a:t>
            </a:r>
            <a:endParaRPr lang="fr-FR" u="sng" dirty="0"/>
          </a:p>
          <a:p>
            <a:pPr algn="ctr"/>
            <a:endParaRPr lang="fr-FR" b="1" dirty="0"/>
          </a:p>
          <a:p>
            <a:pPr algn="ctr"/>
            <a:r>
              <a:rPr lang="fr-FR" b="1" dirty="0"/>
              <a:t>Définition de la gouvernance SI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La </a:t>
            </a:r>
            <a:r>
              <a:rPr lang="fr-FR" b="1" dirty="0"/>
              <a:t>gouvernance des systèmes d'information</a:t>
            </a:r>
            <a:r>
              <a:rPr lang="fr-FR" dirty="0"/>
              <a:t> désigne l’ensemble des </a:t>
            </a:r>
            <a:r>
              <a:rPr lang="fr-FR" b="1" dirty="0"/>
              <a:t>règles, processus et structures</a:t>
            </a:r>
            <a:r>
              <a:rPr lang="fr-FR" dirty="0"/>
              <a:t> permettant de :</a:t>
            </a:r>
          </a:p>
          <a:p>
            <a:pPr lvl="0" algn="ctr"/>
            <a:r>
              <a:rPr lang="fr-FR" dirty="0"/>
              <a:t>Piloter les investissements numériques</a:t>
            </a:r>
          </a:p>
          <a:p>
            <a:pPr lvl="0" algn="ctr"/>
            <a:r>
              <a:rPr lang="fr-FR" dirty="0"/>
              <a:t>Assurer la cohérence entre les projets SI et les objectifs de l’entreprise</a:t>
            </a:r>
          </a:p>
          <a:p>
            <a:pPr lvl="0" algn="ctr"/>
            <a:r>
              <a:rPr lang="fr-FR" dirty="0"/>
              <a:t>Gérer les risques, la performance et la conformité</a:t>
            </a:r>
          </a:p>
          <a:p>
            <a:pPr algn="ctr"/>
            <a:r>
              <a:rPr lang="fr-FR" dirty="0"/>
              <a:t>Elle vise à garantir que le SI </a:t>
            </a:r>
            <a:r>
              <a:rPr lang="fr-FR" b="1" dirty="0"/>
              <a:t>crée de la valeur</a:t>
            </a:r>
            <a:r>
              <a:rPr lang="fr-FR" dirty="0"/>
              <a:t>, </a:t>
            </a:r>
            <a:r>
              <a:rPr lang="fr-FR" b="1" dirty="0"/>
              <a:t>soutient la stratégie</a:t>
            </a:r>
            <a:r>
              <a:rPr lang="fr-FR" dirty="0"/>
              <a:t> et </a:t>
            </a:r>
            <a:r>
              <a:rPr lang="fr-FR" b="1" dirty="0"/>
              <a:t>répond aux besoins des métiers</a:t>
            </a:r>
            <a:r>
              <a:rPr lang="fr-FR" dirty="0"/>
              <a:t>.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Principes clés de la gouvernance SI</a:t>
            </a:r>
            <a:endParaRPr lang="fr-FR" dirty="0"/>
          </a:p>
          <a:p>
            <a:pPr lvl="6" algn="just"/>
            <a:r>
              <a:rPr lang="fr-FR" b="1" dirty="0"/>
              <a:t>Transparence</a:t>
            </a:r>
            <a:r>
              <a:rPr lang="fr-FR" dirty="0"/>
              <a:t> : clarté sur les rôles, les responsabilités et les décisions</a:t>
            </a:r>
          </a:p>
          <a:p>
            <a:pPr lvl="6" algn="just"/>
            <a:r>
              <a:rPr lang="fr-FR" b="1" dirty="0"/>
              <a:t>Responsabilité</a:t>
            </a:r>
            <a:r>
              <a:rPr lang="fr-FR" dirty="0"/>
              <a:t> : chaque acteur connaît ses engagements</a:t>
            </a:r>
          </a:p>
          <a:p>
            <a:pPr lvl="6" algn="just"/>
            <a:r>
              <a:rPr lang="fr-FR" b="1" dirty="0"/>
              <a:t>Alignement stratégique</a:t>
            </a:r>
            <a:r>
              <a:rPr lang="fr-FR" dirty="0"/>
              <a:t> : le SI est au service des priorités de l’entreprise</a:t>
            </a:r>
          </a:p>
          <a:p>
            <a:pPr lvl="6" algn="just"/>
            <a:r>
              <a:rPr lang="fr-FR" b="1" dirty="0"/>
              <a:t>Performance</a:t>
            </a:r>
            <a:r>
              <a:rPr lang="fr-FR" dirty="0"/>
              <a:t> : suivi des indicateurs, tableaux de bord</a:t>
            </a:r>
          </a:p>
          <a:p>
            <a:pPr lvl="6" algn="just"/>
            <a:r>
              <a:rPr lang="fr-FR" b="1" dirty="0"/>
              <a:t>Conformité</a:t>
            </a:r>
            <a:r>
              <a:rPr lang="fr-FR" dirty="0"/>
              <a:t> : respect des normes (RGPD, sécurité, audits)</a:t>
            </a:r>
          </a:p>
          <a:p>
            <a:pPr lvl="0"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E7BD178-25FB-D77C-E6B0-DBDAE1823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9346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F15C0-B834-BB83-7FFA-241EB7650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D44D0474-E24A-9FE7-8F75-3407A4438A4F}"/>
              </a:ext>
            </a:extLst>
          </p:cNvPr>
          <p:cNvSpPr txBox="1"/>
          <p:nvPr/>
        </p:nvSpPr>
        <p:spPr>
          <a:xfrm>
            <a:off x="515144" y="1124465"/>
            <a:ext cx="1116171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Alignement stratégique du SI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L’alignement stratégique consiste à faire en sorte que le </a:t>
            </a:r>
            <a:r>
              <a:rPr lang="fr-FR" b="1" dirty="0"/>
              <a:t>système d’information</a:t>
            </a:r>
            <a:r>
              <a:rPr lang="fr-FR" dirty="0"/>
              <a:t> :</a:t>
            </a:r>
          </a:p>
          <a:p>
            <a:pPr lvl="8" algn="just"/>
            <a:r>
              <a:rPr lang="fr-FR" dirty="0"/>
              <a:t>Soutienne les </a:t>
            </a:r>
            <a:r>
              <a:rPr lang="fr-FR" b="1" dirty="0"/>
              <a:t>objectifs business</a:t>
            </a:r>
            <a:endParaRPr lang="fr-FR" dirty="0"/>
          </a:p>
          <a:p>
            <a:pPr lvl="8" algn="just"/>
            <a:r>
              <a:rPr lang="fr-FR" dirty="0"/>
              <a:t>Anticipe les </a:t>
            </a:r>
            <a:r>
              <a:rPr lang="fr-FR" b="1" dirty="0"/>
              <a:t>évolutions du marché</a:t>
            </a:r>
            <a:endParaRPr lang="fr-FR" dirty="0"/>
          </a:p>
          <a:p>
            <a:pPr lvl="8" algn="just"/>
            <a:r>
              <a:rPr lang="fr-FR" dirty="0"/>
              <a:t>Renforce la </a:t>
            </a:r>
            <a:r>
              <a:rPr lang="fr-FR" b="1" dirty="0"/>
              <a:t>compétitivité</a:t>
            </a:r>
            <a:r>
              <a:rPr lang="fr-FR" dirty="0"/>
              <a:t> et l’</a:t>
            </a:r>
            <a:r>
              <a:rPr lang="fr-FR" b="1" dirty="0"/>
              <a:t>agilité</a:t>
            </a:r>
            <a:endParaRPr lang="fr-FR" dirty="0"/>
          </a:p>
          <a:p>
            <a:pPr lvl="8" algn="just"/>
            <a:r>
              <a:rPr lang="fr-FR" dirty="0"/>
              <a:t>Facilite la </a:t>
            </a:r>
            <a:r>
              <a:rPr lang="fr-FR" b="1" dirty="0"/>
              <a:t>prise de décision</a:t>
            </a:r>
            <a:r>
              <a:rPr lang="fr-FR" dirty="0"/>
              <a:t> et l’</a:t>
            </a:r>
            <a:r>
              <a:rPr lang="fr-FR" b="1" dirty="0"/>
              <a:t>innovation</a:t>
            </a:r>
          </a:p>
          <a:p>
            <a:pPr lvl="0" algn="ctr"/>
            <a:endParaRPr lang="fr-FR" dirty="0"/>
          </a:p>
          <a:p>
            <a:pPr algn="ctr"/>
            <a:r>
              <a:rPr lang="fr-FR" dirty="0"/>
              <a:t>Exemples :</a:t>
            </a:r>
          </a:p>
          <a:p>
            <a:pPr lvl="0" algn="ctr"/>
            <a:r>
              <a:rPr lang="fr-FR" dirty="0"/>
              <a:t>Un ERP pour harmoniser les processus internes</a:t>
            </a:r>
          </a:p>
          <a:p>
            <a:pPr lvl="0" algn="ctr"/>
            <a:r>
              <a:rPr lang="fr-FR" dirty="0"/>
              <a:t>Un CRM pour améliorer la relation client</a:t>
            </a:r>
          </a:p>
          <a:p>
            <a:pPr lvl="0" algn="ctr"/>
            <a:r>
              <a:rPr lang="fr-FR" dirty="0"/>
              <a:t>Une plateforme collaborative pour fluidifier les échanges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Acteurs de la gouvernance SI</a:t>
            </a:r>
          </a:p>
          <a:p>
            <a:pPr algn="ctr"/>
            <a:endParaRPr lang="fr-FR" dirty="0"/>
          </a:p>
          <a:p>
            <a:pPr lvl="7" algn="just"/>
            <a:r>
              <a:rPr lang="fr-FR" b="1" dirty="0"/>
              <a:t>Direction générale</a:t>
            </a:r>
            <a:r>
              <a:rPr lang="fr-FR" dirty="0"/>
              <a:t> : définit les orientations stratégiques</a:t>
            </a:r>
          </a:p>
          <a:p>
            <a:pPr lvl="7" algn="just"/>
            <a:r>
              <a:rPr lang="fr-FR" b="1" dirty="0"/>
              <a:t>DSI</a:t>
            </a:r>
            <a:r>
              <a:rPr lang="fr-FR" dirty="0"/>
              <a:t> : pilote les projets et la performance du SI</a:t>
            </a:r>
          </a:p>
          <a:p>
            <a:pPr lvl="7" algn="just"/>
            <a:r>
              <a:rPr lang="fr-FR" b="1" dirty="0"/>
              <a:t>Métiers</a:t>
            </a:r>
            <a:r>
              <a:rPr lang="fr-FR" dirty="0"/>
              <a:t> : expriment les besoins et valident les solutions</a:t>
            </a:r>
          </a:p>
          <a:p>
            <a:pPr lvl="7" algn="just"/>
            <a:r>
              <a:rPr lang="fr-FR" b="1" dirty="0"/>
              <a:t>Comité de pilotage SI</a:t>
            </a:r>
            <a:r>
              <a:rPr lang="fr-FR" dirty="0"/>
              <a:t> : arbitre les priorités, suit les résultats</a:t>
            </a:r>
          </a:p>
          <a:p>
            <a:pPr lvl="0" algn="ctr"/>
            <a:endParaRPr lang="fr-FR" dirty="0"/>
          </a:p>
          <a:p>
            <a:pPr lvl="0"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8D1D932-BDF6-B42D-5F21-A9F3B3D0F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971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F84EF-BFE1-B727-7806-6A3B2A43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54E4FEC7-AB44-C114-1245-D9D88D8A0DD9}"/>
              </a:ext>
            </a:extLst>
          </p:cNvPr>
          <p:cNvSpPr txBox="1"/>
          <p:nvPr/>
        </p:nvSpPr>
        <p:spPr>
          <a:xfrm>
            <a:off x="515144" y="1203123"/>
            <a:ext cx="11161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Outils et référentiels</a:t>
            </a:r>
          </a:p>
          <a:p>
            <a:pPr algn="ctr"/>
            <a:endParaRPr lang="fr-FR" dirty="0"/>
          </a:p>
          <a:p>
            <a:pPr lvl="0" algn="ctr"/>
            <a:r>
              <a:rPr lang="fr-FR" b="1" dirty="0"/>
              <a:t>COBIT</a:t>
            </a:r>
            <a:r>
              <a:rPr lang="fr-FR" dirty="0"/>
              <a:t> : cadre de gouvernance SI</a:t>
            </a:r>
          </a:p>
          <a:p>
            <a:pPr lvl="0" algn="ctr"/>
            <a:r>
              <a:rPr lang="fr-FR" b="1" dirty="0"/>
              <a:t>ITIL</a:t>
            </a:r>
            <a:r>
              <a:rPr lang="fr-FR" dirty="0"/>
              <a:t> : gestion des services informatiques</a:t>
            </a:r>
          </a:p>
          <a:p>
            <a:pPr lvl="0" algn="ctr"/>
            <a:r>
              <a:rPr lang="fr-FR" b="1" dirty="0" err="1"/>
              <a:t>Balanced</a:t>
            </a:r>
            <a:r>
              <a:rPr lang="fr-FR" b="1" dirty="0"/>
              <a:t> </a:t>
            </a:r>
            <a:r>
              <a:rPr lang="fr-FR" b="1" dirty="0" err="1"/>
              <a:t>Scorecard</a:t>
            </a:r>
            <a:r>
              <a:rPr lang="fr-FR" dirty="0"/>
              <a:t> : suivi des objectifs stratégiques</a:t>
            </a:r>
          </a:p>
          <a:p>
            <a:pPr lvl="0" algn="ctr"/>
            <a:r>
              <a:rPr lang="fr-FR" b="1" dirty="0"/>
              <a:t>Tableaux de bord SI</a:t>
            </a:r>
            <a:r>
              <a:rPr lang="fr-FR" dirty="0"/>
              <a:t> : indicateurs de performance, disponibilité, sécurité</a:t>
            </a:r>
          </a:p>
          <a:p>
            <a:pPr lvl="0" algn="ctr"/>
            <a:endParaRPr lang="fr-FR" dirty="0"/>
          </a:p>
          <a:p>
            <a:pPr lvl="0" algn="ctr"/>
            <a:endParaRPr lang="fr-FR" dirty="0"/>
          </a:p>
        </p:txBody>
      </p:sp>
      <p:pic>
        <p:nvPicPr>
          <p:cNvPr id="16386" name="Picture 2" descr="Comment faire un tableau de bord étapes par étapes [Tuto 2022]">
            <a:extLst>
              <a:ext uri="{FF2B5EF4-FFF2-40B4-BE49-F238E27FC236}">
                <a16:creationId xmlns:a16="http://schemas.microsoft.com/office/drawing/2014/main" id="{7AF0E0CA-479E-5D5C-699C-57A2E95C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12" y="3084870"/>
            <a:ext cx="6804986" cy="340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omment construire un tableau de bord efficace en 2019">
            <a:extLst>
              <a:ext uri="{FF2B5EF4-FFF2-40B4-BE49-F238E27FC236}">
                <a16:creationId xmlns:a16="http://schemas.microsoft.com/office/drawing/2014/main" id="{03173CAB-73C4-7EE9-EDB1-7460FA61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07" y="3084870"/>
            <a:ext cx="4872181" cy="340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13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B4661-2632-D2CC-F02C-BAD365A4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8D6AE6-C531-DF9B-ABE1-46224A9E92C2}"/>
              </a:ext>
            </a:extLst>
          </p:cNvPr>
          <p:cNvSpPr txBox="1"/>
          <p:nvPr/>
        </p:nvSpPr>
        <p:spPr>
          <a:xfrm>
            <a:off x="934064" y="1428250"/>
            <a:ext cx="103238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chemeClr val="bg2"/>
                </a:solidFill>
              </a:rPr>
              <a:t>Le SI, levier stratégique de compétitivité et de performance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Le système d’information n’est plus un simple outil technique : il est devenu un </a:t>
            </a:r>
            <a:r>
              <a:rPr lang="fr-FR" b="1" dirty="0">
                <a:solidFill>
                  <a:schemeClr val="bg2"/>
                </a:solidFill>
              </a:rPr>
              <a:t>acteur central</a:t>
            </a:r>
            <a:r>
              <a:rPr lang="fr-FR" dirty="0">
                <a:solidFill>
                  <a:schemeClr val="bg2"/>
                </a:solidFill>
              </a:rPr>
              <a:t> de la stratégie d’entreprise, influençant directement sa capacité à innover, à s’adapter et à se différencier.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marL="342900" indent="-342900" algn="ctr">
              <a:buAutoNum type="arabicPeriod"/>
            </a:pPr>
            <a:r>
              <a:rPr lang="fr-FR" b="1" dirty="0">
                <a:solidFill>
                  <a:schemeClr val="bg2"/>
                </a:solidFill>
              </a:rPr>
              <a:t>Amélioration de la performance opérationnelle</a:t>
            </a:r>
          </a:p>
          <a:p>
            <a:pPr marL="342900" indent="-342900" algn="ctr">
              <a:buAutoNum type="arabicPeriod"/>
            </a:pPr>
            <a:endParaRPr lang="fr-FR" dirty="0">
              <a:solidFill>
                <a:schemeClr val="bg2"/>
              </a:solidFill>
            </a:endParaRPr>
          </a:p>
          <a:p>
            <a:pPr lvl="3" algn="just"/>
            <a:r>
              <a:rPr lang="fr-FR" b="1" dirty="0">
                <a:solidFill>
                  <a:schemeClr val="bg2"/>
                </a:solidFill>
              </a:rPr>
              <a:t>Automatisation des processus</a:t>
            </a:r>
            <a:r>
              <a:rPr lang="fr-FR" dirty="0">
                <a:solidFill>
                  <a:schemeClr val="bg2"/>
                </a:solidFill>
              </a:rPr>
              <a:t> : réduction des erreurs, des délais et des coûts</a:t>
            </a:r>
          </a:p>
          <a:p>
            <a:pPr lvl="3" algn="just"/>
            <a:r>
              <a:rPr lang="fr-FR" b="1" dirty="0">
                <a:solidFill>
                  <a:schemeClr val="bg2"/>
                </a:solidFill>
              </a:rPr>
              <a:t>Optimisation des flux</a:t>
            </a:r>
            <a:r>
              <a:rPr lang="fr-FR" dirty="0">
                <a:solidFill>
                  <a:schemeClr val="bg2"/>
                </a:solidFill>
              </a:rPr>
              <a:t> : meilleure gestion des stocks, des commandes, de la production</a:t>
            </a:r>
          </a:p>
          <a:p>
            <a:pPr lvl="3" algn="just"/>
            <a:r>
              <a:rPr lang="fr-FR" b="1" dirty="0">
                <a:solidFill>
                  <a:schemeClr val="bg2"/>
                </a:solidFill>
              </a:rPr>
              <a:t>Pilotage en temps réel</a:t>
            </a:r>
            <a:r>
              <a:rPr lang="fr-FR" dirty="0">
                <a:solidFill>
                  <a:schemeClr val="bg2"/>
                </a:solidFill>
              </a:rPr>
              <a:t> : tableaux de bord, indicateurs, alertes</a:t>
            </a:r>
          </a:p>
          <a:p>
            <a:pPr lvl="3" algn="just"/>
            <a:r>
              <a:rPr lang="fr-FR" dirty="0">
                <a:solidFill>
                  <a:schemeClr val="bg2"/>
                </a:solidFill>
              </a:rPr>
              <a:t> Le SI permet de </a:t>
            </a:r>
            <a:r>
              <a:rPr lang="fr-FR" b="1" dirty="0">
                <a:solidFill>
                  <a:schemeClr val="bg2"/>
                </a:solidFill>
              </a:rPr>
              <a:t>gagner en efficacité</a:t>
            </a:r>
            <a:r>
              <a:rPr lang="fr-FR" dirty="0">
                <a:solidFill>
                  <a:schemeClr val="bg2"/>
                </a:solidFill>
              </a:rPr>
              <a:t>, en réactivité et en qualité.</a:t>
            </a:r>
          </a:p>
          <a:p>
            <a:pPr lvl="3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2. Aide à la décision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Collecte et analyse des données</a:t>
            </a:r>
            <a:r>
              <a:rPr lang="fr-FR" dirty="0">
                <a:solidFill>
                  <a:schemeClr val="bg2"/>
                </a:solidFill>
              </a:rPr>
              <a:t> : big data, business intelligence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Modélisation des scénarios</a:t>
            </a:r>
            <a:r>
              <a:rPr lang="fr-FR" dirty="0">
                <a:solidFill>
                  <a:schemeClr val="bg2"/>
                </a:solidFill>
              </a:rPr>
              <a:t> : prévisions, simulations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Visualisation stratégique</a:t>
            </a:r>
            <a:r>
              <a:rPr lang="fr-FR" dirty="0">
                <a:solidFill>
                  <a:schemeClr val="bg2"/>
                </a:solidFill>
              </a:rPr>
              <a:t> : </a:t>
            </a:r>
            <a:r>
              <a:rPr lang="fr-FR" dirty="0" err="1">
                <a:solidFill>
                  <a:schemeClr val="bg2"/>
                </a:solidFill>
              </a:rPr>
              <a:t>reporting</a:t>
            </a:r>
            <a:r>
              <a:rPr lang="fr-FR" dirty="0">
                <a:solidFill>
                  <a:schemeClr val="bg2"/>
                </a:solidFill>
              </a:rPr>
              <a:t>, KPI, </a:t>
            </a:r>
            <a:r>
              <a:rPr lang="fr-FR" dirty="0" err="1">
                <a:solidFill>
                  <a:schemeClr val="bg2"/>
                </a:solidFill>
              </a:rPr>
              <a:t>dashboards</a:t>
            </a:r>
            <a:endParaRPr lang="fr-FR" dirty="0">
              <a:solidFill>
                <a:schemeClr val="bg2"/>
              </a:solidFill>
            </a:endParaRP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 Le SI soutient les </a:t>
            </a:r>
            <a:r>
              <a:rPr lang="fr-FR" b="1" dirty="0">
                <a:solidFill>
                  <a:schemeClr val="bg2"/>
                </a:solidFill>
              </a:rPr>
              <a:t>décisions éclairées</a:t>
            </a:r>
            <a:r>
              <a:rPr lang="fr-FR" dirty="0">
                <a:solidFill>
                  <a:schemeClr val="bg2"/>
                </a:solidFill>
              </a:rPr>
              <a:t>, basées sur des données fiables.</a:t>
            </a:r>
          </a:p>
          <a:p>
            <a:pPr lvl="3" algn="just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844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529F3-9B2C-0667-F0ED-80949FAF8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447B6A1-8F89-EC70-734B-FEAD25D54737}"/>
              </a:ext>
            </a:extLst>
          </p:cNvPr>
          <p:cNvSpPr txBox="1"/>
          <p:nvPr/>
        </p:nvSpPr>
        <p:spPr>
          <a:xfrm>
            <a:off x="934064" y="1015295"/>
            <a:ext cx="1032387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3. Amélioration de la relation client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CRM</a:t>
            </a:r>
            <a:r>
              <a:rPr lang="fr-FR" dirty="0">
                <a:solidFill>
                  <a:schemeClr val="bg2"/>
                </a:solidFill>
              </a:rPr>
              <a:t> : suivi personnalisé, fidélisation, segmentation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Omnicanal</a:t>
            </a:r>
            <a:r>
              <a:rPr lang="fr-FR" dirty="0">
                <a:solidFill>
                  <a:schemeClr val="bg2"/>
                </a:solidFill>
              </a:rPr>
              <a:t> : cohérence entre les points de contact (web, mobile, magasin)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Expérience utilisateur</a:t>
            </a:r>
            <a:r>
              <a:rPr lang="fr-FR" dirty="0">
                <a:solidFill>
                  <a:schemeClr val="bg2"/>
                </a:solidFill>
              </a:rPr>
              <a:t> : fluidité, rapidité, personnalisation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Le SI renforce la </a:t>
            </a:r>
            <a:r>
              <a:rPr lang="fr-FR" b="1" dirty="0">
                <a:solidFill>
                  <a:schemeClr val="bg2"/>
                </a:solidFill>
              </a:rPr>
              <a:t>satisfaction client</a:t>
            </a:r>
            <a:r>
              <a:rPr lang="fr-FR" dirty="0">
                <a:solidFill>
                  <a:schemeClr val="bg2"/>
                </a:solidFill>
              </a:rPr>
              <a:t> et la </a:t>
            </a:r>
            <a:r>
              <a:rPr lang="fr-FR" b="1" dirty="0">
                <a:solidFill>
                  <a:schemeClr val="bg2"/>
                </a:solidFill>
              </a:rPr>
              <a:t>valeur perçue</a:t>
            </a:r>
            <a:r>
              <a:rPr lang="fr-FR" dirty="0">
                <a:solidFill>
                  <a:schemeClr val="bg2"/>
                </a:solidFill>
              </a:rPr>
              <a:t>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4. Sécurité et conformité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Protection des données</a:t>
            </a:r>
            <a:r>
              <a:rPr lang="fr-FR" dirty="0">
                <a:solidFill>
                  <a:schemeClr val="bg2"/>
                </a:solidFill>
              </a:rPr>
              <a:t> : RGPD, cybersécurité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Traçabilité</a:t>
            </a:r>
            <a:r>
              <a:rPr lang="fr-FR" dirty="0">
                <a:solidFill>
                  <a:schemeClr val="bg2"/>
                </a:solidFill>
              </a:rPr>
              <a:t> : audit, archivage, contrôle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Fiabilité des opérations</a:t>
            </a:r>
            <a:r>
              <a:rPr lang="fr-FR" dirty="0">
                <a:solidFill>
                  <a:schemeClr val="bg2"/>
                </a:solidFill>
              </a:rPr>
              <a:t> : continuité d’activité, sauvegardes</a:t>
            </a:r>
          </a:p>
          <a:p>
            <a:pPr lvl="6" algn="just"/>
            <a:r>
              <a:rPr lang="fr-FR" dirty="0">
                <a:solidFill>
                  <a:schemeClr val="bg2"/>
                </a:solidFill>
              </a:rPr>
              <a:t>Le SI garantit la </a:t>
            </a:r>
            <a:r>
              <a:rPr lang="fr-FR" b="1" dirty="0">
                <a:solidFill>
                  <a:schemeClr val="bg2"/>
                </a:solidFill>
              </a:rPr>
              <a:t>confiance</a:t>
            </a:r>
            <a:r>
              <a:rPr lang="fr-FR" dirty="0">
                <a:solidFill>
                  <a:schemeClr val="bg2"/>
                </a:solidFill>
              </a:rPr>
              <a:t> et la </a:t>
            </a:r>
            <a:r>
              <a:rPr lang="fr-FR" b="1" dirty="0">
                <a:solidFill>
                  <a:schemeClr val="bg2"/>
                </a:solidFill>
              </a:rPr>
              <a:t>résilience</a:t>
            </a:r>
            <a:r>
              <a:rPr lang="fr-FR" dirty="0">
                <a:solidFill>
                  <a:schemeClr val="bg2"/>
                </a:solidFill>
              </a:rPr>
              <a:t> de l’entreprise.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5. Innovation et différenciation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3" algn="just"/>
            <a:r>
              <a:rPr lang="fr-FR" b="1" dirty="0">
                <a:solidFill>
                  <a:schemeClr val="bg2"/>
                </a:solidFill>
              </a:rPr>
              <a:t>Développement de nouveaux services</a:t>
            </a:r>
            <a:r>
              <a:rPr lang="fr-FR" dirty="0">
                <a:solidFill>
                  <a:schemeClr val="bg2"/>
                </a:solidFill>
              </a:rPr>
              <a:t> : plateformes, applications, IA</a:t>
            </a:r>
          </a:p>
          <a:p>
            <a:pPr lvl="3" algn="just"/>
            <a:r>
              <a:rPr lang="fr-FR" b="1" dirty="0">
                <a:solidFill>
                  <a:schemeClr val="bg2"/>
                </a:solidFill>
              </a:rPr>
              <a:t>Agilité organisationnelle</a:t>
            </a:r>
            <a:r>
              <a:rPr lang="fr-FR" dirty="0">
                <a:solidFill>
                  <a:schemeClr val="bg2"/>
                </a:solidFill>
              </a:rPr>
              <a:t> : adaptation rapide aux évolutions du marché</a:t>
            </a:r>
          </a:p>
          <a:p>
            <a:pPr lvl="3" algn="just"/>
            <a:r>
              <a:rPr lang="fr-FR" b="1" dirty="0">
                <a:solidFill>
                  <a:schemeClr val="bg2"/>
                </a:solidFill>
              </a:rPr>
              <a:t>Création de valeur</a:t>
            </a:r>
            <a:r>
              <a:rPr lang="fr-FR" dirty="0">
                <a:solidFill>
                  <a:schemeClr val="bg2"/>
                </a:solidFill>
              </a:rPr>
              <a:t> : nouveaux modèles économiques (freemium, abonnement, marketplace)</a:t>
            </a:r>
          </a:p>
          <a:p>
            <a:pPr lvl="3" algn="just"/>
            <a:r>
              <a:rPr lang="fr-FR" dirty="0">
                <a:solidFill>
                  <a:schemeClr val="bg2"/>
                </a:solidFill>
              </a:rPr>
              <a:t>Le SI devient un </a:t>
            </a:r>
            <a:r>
              <a:rPr lang="fr-FR" b="1" dirty="0">
                <a:solidFill>
                  <a:schemeClr val="bg2"/>
                </a:solidFill>
              </a:rPr>
              <a:t>vecteur d’innovation</a:t>
            </a:r>
            <a:r>
              <a:rPr lang="fr-FR" dirty="0">
                <a:solidFill>
                  <a:schemeClr val="bg2"/>
                </a:solidFill>
              </a:rPr>
              <a:t> et un </a:t>
            </a:r>
            <a:r>
              <a:rPr lang="fr-FR" b="1" dirty="0">
                <a:solidFill>
                  <a:schemeClr val="bg2"/>
                </a:solidFill>
              </a:rPr>
              <a:t>avantage concurrentiel durable</a:t>
            </a:r>
            <a:r>
              <a:rPr lang="fr-FR" dirty="0">
                <a:solidFill>
                  <a:schemeClr val="bg2"/>
                </a:solidFill>
              </a:rPr>
              <a:t>.</a:t>
            </a:r>
          </a:p>
          <a:p>
            <a:pPr lvl="3" algn="just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228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9666-8BCC-023C-95D7-5836F305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8009FC4-239E-53AD-B335-67B73CC20677}"/>
              </a:ext>
            </a:extLst>
          </p:cNvPr>
          <p:cNvSpPr txBox="1"/>
          <p:nvPr/>
        </p:nvSpPr>
        <p:spPr>
          <a:xfrm>
            <a:off x="934064" y="1723217"/>
            <a:ext cx="103238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Synthèse : le SI comme facteur clé de succès</a:t>
            </a:r>
            <a:endParaRPr lang="fr-FR" dirty="0">
              <a:solidFill>
                <a:schemeClr val="bg2"/>
              </a:solidFill>
            </a:endParaRPr>
          </a:p>
          <a:p>
            <a:pPr lvl="3" algn="just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3DE2644-F2D2-947B-BEDC-BDEBE5F22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90818"/>
              </p:ext>
            </p:extLst>
          </p:nvPr>
        </p:nvGraphicFramePr>
        <p:xfrm>
          <a:off x="838199" y="2646547"/>
          <a:ext cx="10515600" cy="1895856"/>
        </p:xfrm>
        <a:graphic>
          <a:graphicData uri="http://schemas.openxmlformats.org/drawingml/2006/table">
            <a:tbl>
              <a:tblPr firstRow="1" firstCol="1" bandRow="1"/>
              <a:tblGrid>
                <a:gridCol w="5257800">
                  <a:extLst>
                    <a:ext uri="{9D8B030D-6E8A-4147-A177-3AD203B41FA5}">
                      <a16:colId xmlns:a16="http://schemas.microsoft.com/office/drawing/2014/main" val="19359151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714601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Dimension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Apport du SI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000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Opérationnelle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Efficacité, automatisation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64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Stratégique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Décision, pilotage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236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Commerciale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Relation client, marketing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198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Juridique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Conformité, sécurité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094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Culturelle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Collaboration, transformation digitale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24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922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4D315-E8F1-71AA-A139-7919F97D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5AC07E92-53F2-3CB5-188E-01DF3D1B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2">
            <a:extLst>
              <a:ext uri="{FF2B5EF4-FFF2-40B4-BE49-F238E27FC236}">
                <a16:creationId xmlns:a16="http://schemas.microsoft.com/office/drawing/2014/main" id="{DF92E627-80CE-48A7-7CC0-F37A7D335827}"/>
              </a:ext>
            </a:extLst>
          </p:cNvPr>
          <p:cNvSpPr txBox="1"/>
          <p:nvPr/>
        </p:nvSpPr>
        <p:spPr>
          <a:xfrm>
            <a:off x="4326210" y="2905780"/>
            <a:ext cx="7560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2"/>
                </a:solidFill>
              </a:rPr>
              <a:t>PROJET INFORMATIQUE DANS L’ENTREPRISE</a:t>
            </a:r>
            <a:endParaRPr lang="fr-FR" sz="44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55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F2C03-4B99-217D-F9CB-7D9B3CCBA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CCD5A595-AFF9-32E2-DAAD-07DEDBF8F293}"/>
              </a:ext>
            </a:extLst>
          </p:cNvPr>
          <p:cNvSpPr txBox="1"/>
          <p:nvPr/>
        </p:nvSpPr>
        <p:spPr>
          <a:xfrm>
            <a:off x="515144" y="1203123"/>
            <a:ext cx="11161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Déroulement d’un projet SI : les grandes étapes</a:t>
            </a:r>
          </a:p>
          <a:p>
            <a:pPr algn="ctr"/>
            <a:endParaRPr lang="fr-FR" u="sng" dirty="0"/>
          </a:p>
          <a:p>
            <a:pPr algn="ctr"/>
            <a:r>
              <a:rPr lang="fr-FR" dirty="0"/>
              <a:t>Un projet de système d’information suit généralement un cycle structuré, souvent inspiré du modèle en V ou du cycle en cascade :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1. Expression du besoin</a:t>
            </a:r>
            <a:endParaRPr lang="fr-FR" dirty="0"/>
          </a:p>
          <a:p>
            <a:pPr lvl="0" algn="ctr"/>
            <a:r>
              <a:rPr lang="fr-FR" dirty="0"/>
              <a:t>Identification des besoins métiers</a:t>
            </a:r>
          </a:p>
          <a:p>
            <a:pPr lvl="0" algn="ctr"/>
            <a:r>
              <a:rPr lang="fr-FR" dirty="0"/>
              <a:t>Rédaction du cahier des charges fonctionnel</a:t>
            </a:r>
          </a:p>
          <a:p>
            <a:pPr lvl="0" algn="ctr"/>
            <a:r>
              <a:rPr lang="fr-FR" dirty="0"/>
              <a:t>Validation par les utilisateurs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2. Conception</a:t>
            </a:r>
            <a:endParaRPr lang="fr-FR" dirty="0"/>
          </a:p>
          <a:p>
            <a:pPr lvl="0" algn="ctr"/>
            <a:r>
              <a:rPr lang="fr-FR" dirty="0"/>
              <a:t>Conception fonctionnelle (MOA)</a:t>
            </a:r>
          </a:p>
          <a:p>
            <a:pPr lvl="0" algn="ctr"/>
            <a:r>
              <a:rPr lang="fr-FR" dirty="0"/>
              <a:t>Conception technique (MOE)</a:t>
            </a:r>
          </a:p>
          <a:p>
            <a:pPr lvl="0" algn="ctr"/>
            <a:r>
              <a:rPr lang="fr-FR" dirty="0"/>
              <a:t>Choix des solutions (logiciels, architecture)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3. Réalisation</a:t>
            </a:r>
            <a:endParaRPr lang="fr-FR" dirty="0"/>
          </a:p>
          <a:p>
            <a:pPr lvl="0" algn="ctr"/>
            <a:r>
              <a:rPr lang="fr-FR" dirty="0"/>
              <a:t>Développement ou paramétrage</a:t>
            </a:r>
          </a:p>
          <a:p>
            <a:pPr lvl="0" algn="ctr"/>
            <a:r>
              <a:rPr lang="fr-FR" dirty="0"/>
              <a:t>Tests unitaires et d’intégration</a:t>
            </a:r>
          </a:p>
          <a:p>
            <a:pPr lvl="0" algn="ctr"/>
            <a:r>
              <a:rPr lang="fr-FR" dirty="0"/>
              <a:t>Documentation technique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874472D-8D8F-18E4-7478-9A1F5B2ED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697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06F15-5484-00AE-5E15-F3353B52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BC7A8692-4FFD-FF6F-F981-5987D0463E09}"/>
              </a:ext>
            </a:extLst>
          </p:cNvPr>
          <p:cNvSpPr txBox="1"/>
          <p:nvPr/>
        </p:nvSpPr>
        <p:spPr>
          <a:xfrm>
            <a:off x="515144" y="1596413"/>
            <a:ext cx="111617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4. Recette</a:t>
            </a:r>
            <a:endParaRPr lang="fr-FR" dirty="0"/>
          </a:p>
          <a:p>
            <a:pPr lvl="0" algn="ctr"/>
            <a:r>
              <a:rPr lang="fr-FR" dirty="0"/>
              <a:t>Tests fonctionnels</a:t>
            </a:r>
          </a:p>
          <a:p>
            <a:pPr lvl="0" algn="ctr"/>
            <a:r>
              <a:rPr lang="fr-FR" dirty="0"/>
              <a:t>Validation par les utilisateurs</a:t>
            </a:r>
          </a:p>
          <a:p>
            <a:pPr lvl="0" algn="ctr"/>
            <a:r>
              <a:rPr lang="fr-FR" dirty="0"/>
              <a:t>Corrections éventuelles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 5. Déploiement</a:t>
            </a:r>
            <a:endParaRPr lang="fr-FR" dirty="0"/>
          </a:p>
          <a:p>
            <a:pPr lvl="0" algn="ctr"/>
            <a:r>
              <a:rPr lang="fr-FR" dirty="0"/>
              <a:t>Mise en production</a:t>
            </a:r>
          </a:p>
          <a:p>
            <a:pPr lvl="0" algn="ctr"/>
            <a:r>
              <a:rPr lang="fr-FR" dirty="0"/>
              <a:t>Formation des utilisateurs</a:t>
            </a:r>
          </a:p>
          <a:p>
            <a:pPr lvl="0" algn="ctr"/>
            <a:r>
              <a:rPr lang="fr-FR" dirty="0"/>
              <a:t>Accompagnement au changement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6. Exploitation et maintenance</a:t>
            </a:r>
            <a:endParaRPr lang="fr-FR" dirty="0"/>
          </a:p>
          <a:p>
            <a:pPr lvl="0" algn="ctr"/>
            <a:r>
              <a:rPr lang="fr-FR" dirty="0"/>
              <a:t>Suivi des performances</a:t>
            </a:r>
          </a:p>
          <a:p>
            <a:pPr lvl="0" algn="ctr"/>
            <a:r>
              <a:rPr lang="fr-FR" dirty="0"/>
              <a:t>Maintenance corrective et évolutive</a:t>
            </a:r>
          </a:p>
          <a:p>
            <a:pPr lvl="0" algn="ctr"/>
            <a:r>
              <a:rPr lang="fr-FR" dirty="0"/>
              <a:t>Support utilisateur</a:t>
            </a:r>
          </a:p>
          <a:p>
            <a:pPr lvl="0" algn="ctr"/>
            <a:endParaRPr lang="fr-FR" dirty="0"/>
          </a:p>
          <a:p>
            <a:pPr lvl="0"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AB2AB27-5914-E05E-77FF-D1CA3ADE3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861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53658-B259-CBBA-CA82-422660D86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4DD56FB9-DA14-8ACF-8004-AADC4F6BE967}"/>
              </a:ext>
            </a:extLst>
          </p:cNvPr>
          <p:cNvSpPr txBox="1"/>
          <p:nvPr/>
        </p:nvSpPr>
        <p:spPr>
          <a:xfrm>
            <a:off x="515144" y="1225689"/>
            <a:ext cx="111617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Rôles et parties prenantes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Métiers (utilisateurs, responsables fonctionnels)</a:t>
            </a:r>
            <a:endParaRPr lang="fr-FR" dirty="0"/>
          </a:p>
          <a:p>
            <a:pPr lvl="0" algn="ctr"/>
            <a:r>
              <a:rPr lang="fr-FR" dirty="0"/>
              <a:t>Expriment les besoins</a:t>
            </a:r>
          </a:p>
          <a:p>
            <a:pPr lvl="0" algn="ctr"/>
            <a:r>
              <a:rPr lang="fr-FR" dirty="0"/>
              <a:t>Participent à la recette</a:t>
            </a:r>
          </a:p>
          <a:p>
            <a:pPr lvl="0" algn="ctr"/>
            <a:r>
              <a:rPr lang="fr-FR" dirty="0"/>
              <a:t>Sont les premiers impactés par le projet</a:t>
            </a:r>
          </a:p>
          <a:p>
            <a:pPr lvl="0" algn="ctr"/>
            <a:r>
              <a:rPr lang="fr-FR" dirty="0"/>
              <a:t>Porteurs de la vision métier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 Techniques (DSI, développeurs, architectes, intégrateurs)</a:t>
            </a:r>
            <a:endParaRPr lang="fr-FR" dirty="0"/>
          </a:p>
          <a:p>
            <a:pPr lvl="0" algn="ctr"/>
            <a:r>
              <a:rPr lang="fr-FR" dirty="0"/>
              <a:t>Conçoivent et réalisent la solution</a:t>
            </a:r>
          </a:p>
          <a:p>
            <a:pPr lvl="0" algn="ctr"/>
            <a:r>
              <a:rPr lang="fr-FR" dirty="0"/>
              <a:t>Garantissent la sécurité, la performance et la compatibilité</a:t>
            </a:r>
          </a:p>
          <a:p>
            <a:pPr lvl="0" algn="ctr"/>
            <a:r>
              <a:rPr lang="fr-FR" dirty="0"/>
              <a:t>Assurent le support et la maintenance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Hiérarchiques (direction générale, sponsors, chefs de projet)</a:t>
            </a:r>
            <a:endParaRPr lang="fr-FR" dirty="0"/>
          </a:p>
          <a:p>
            <a:pPr lvl="0" algn="ctr"/>
            <a:r>
              <a:rPr lang="fr-FR" dirty="0"/>
              <a:t>Décident des orientations stratégiques</a:t>
            </a:r>
          </a:p>
          <a:p>
            <a:pPr lvl="0" algn="ctr"/>
            <a:r>
              <a:rPr lang="fr-FR" dirty="0"/>
              <a:t>Allouent les ressources</a:t>
            </a:r>
          </a:p>
          <a:p>
            <a:pPr lvl="0" algn="ctr"/>
            <a:r>
              <a:rPr lang="fr-FR" dirty="0"/>
              <a:t>Arbitrent les priorités</a:t>
            </a:r>
          </a:p>
          <a:p>
            <a:pPr lvl="0" algn="ctr"/>
            <a:r>
              <a:rPr lang="fr-FR" dirty="0"/>
              <a:t>Suivent les indicateurs de réussite</a:t>
            </a:r>
          </a:p>
          <a:p>
            <a:pPr lvl="0" algn="ctr"/>
            <a:endParaRPr lang="fr-FR" dirty="0"/>
          </a:p>
          <a:p>
            <a:pPr lvl="0"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CA634F-70DB-1827-541E-CEE4F7B5B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59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8D203-57BB-A9A6-FF4E-3E23FDEF5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5FA899E-9B8A-B271-6BDC-BA21F5E9DF3D}"/>
              </a:ext>
            </a:extLst>
          </p:cNvPr>
          <p:cNvSpPr txBox="1"/>
          <p:nvPr/>
        </p:nvSpPr>
        <p:spPr>
          <a:xfrm>
            <a:off x="934064" y="1683888"/>
            <a:ext cx="10323871" cy="453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2000" dirty="0">
                <a:solidFill>
                  <a:schemeClr val="bg2"/>
                </a:solidFill>
              </a:rPr>
              <a:t> Outil clé : le Business Model Canvas, qui comprend 9 blocs :</a:t>
            </a:r>
          </a:p>
          <a:p>
            <a:pPr marL="4000500" lvl="8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chemeClr val="bg2"/>
                </a:solidFill>
              </a:rPr>
              <a:t>Segments de clientèle</a:t>
            </a:r>
          </a:p>
          <a:p>
            <a:pPr marL="4000500" lvl="8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chemeClr val="bg2"/>
                </a:solidFill>
              </a:rPr>
              <a:t>Proposition de valeur</a:t>
            </a:r>
          </a:p>
          <a:p>
            <a:pPr marL="4000500" lvl="8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chemeClr val="bg2"/>
                </a:solidFill>
              </a:rPr>
              <a:t>Canaux de distribution</a:t>
            </a:r>
          </a:p>
          <a:p>
            <a:pPr marL="4000500" lvl="8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chemeClr val="bg2"/>
                </a:solidFill>
              </a:rPr>
              <a:t>Relations clients</a:t>
            </a:r>
          </a:p>
          <a:p>
            <a:pPr marL="4000500" lvl="8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chemeClr val="bg2"/>
                </a:solidFill>
              </a:rPr>
              <a:t>Sources de revenus</a:t>
            </a:r>
          </a:p>
          <a:p>
            <a:pPr marL="4000500" lvl="8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chemeClr val="bg2"/>
                </a:solidFill>
              </a:rPr>
              <a:t>Ressources clés</a:t>
            </a:r>
          </a:p>
          <a:p>
            <a:pPr marL="4000500" lvl="8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chemeClr val="bg2"/>
                </a:solidFill>
              </a:rPr>
              <a:t>Activités clés</a:t>
            </a:r>
          </a:p>
          <a:p>
            <a:pPr marL="4000500" lvl="8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chemeClr val="bg2"/>
                </a:solidFill>
              </a:rPr>
              <a:t>Partenaires clés</a:t>
            </a:r>
          </a:p>
          <a:p>
            <a:pPr marL="4000500" lvl="8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fr-FR" sz="2000" dirty="0">
                <a:solidFill>
                  <a:schemeClr val="bg2"/>
                </a:solidFill>
              </a:rPr>
              <a:t>Structure des coûts</a:t>
            </a:r>
          </a:p>
        </p:txBody>
      </p:sp>
    </p:spTree>
    <p:extLst>
      <p:ext uri="{BB962C8B-B14F-4D97-AF65-F5344CB8AC3E}">
        <p14:creationId xmlns:p14="http://schemas.microsoft.com/office/powerpoint/2010/main" val="14757167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A0EE-7B62-61A0-8547-3A662C3E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17F39769-EC30-9A3F-55CD-354B0F51660B}"/>
              </a:ext>
            </a:extLst>
          </p:cNvPr>
          <p:cNvSpPr txBox="1"/>
          <p:nvPr/>
        </p:nvSpPr>
        <p:spPr>
          <a:xfrm>
            <a:off x="515144" y="1225689"/>
            <a:ext cx="1116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Interactions clés</a:t>
            </a:r>
            <a:endParaRPr lang="fr-FR" dirty="0"/>
          </a:p>
          <a:p>
            <a:pPr algn="ctr"/>
            <a:endParaRPr lang="fr-FR" dirty="0"/>
          </a:p>
          <a:p>
            <a:pPr lvl="0" algn="ctr"/>
            <a:endParaRPr lang="fr-FR" dirty="0"/>
          </a:p>
          <a:p>
            <a:pPr lvl="0"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7BFE020-BCC2-F759-8D54-7CEA9AE49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4927EA9-B89D-CE21-475E-A6556DF24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575452"/>
              </p:ext>
            </p:extLst>
          </p:nvPr>
        </p:nvGraphicFramePr>
        <p:xfrm>
          <a:off x="838200" y="2316003"/>
          <a:ext cx="10515600" cy="2210816"/>
        </p:xfrm>
        <a:graphic>
          <a:graphicData uri="http://schemas.openxmlformats.org/drawingml/2006/table">
            <a:tbl>
              <a:tblPr firstRow="1" firstCol="1" band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15051957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280969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40830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Acteur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Rôle principal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Interaction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127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MOA (Maîtrise d’Ouvrage)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Porte les besoins métiers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Dialogue avec les utilisateurs et la MOE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85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MOE (Maîtrise d’Œuvre)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Réalise la solution technique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Collabore avec la MOA et la DSI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60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DSI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Pilote le projet SI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Coordonne MOA/MOE, rend compte à la direction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918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Valide les choix stratégiques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Suit les résultats et ROI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293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752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45DD-3072-D481-00D7-7D9676FD4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70A78E6-6CF2-7CFC-8071-20EED7FF8F5D}"/>
              </a:ext>
            </a:extLst>
          </p:cNvPr>
          <p:cNvSpPr txBox="1"/>
          <p:nvPr/>
        </p:nvSpPr>
        <p:spPr>
          <a:xfrm>
            <a:off x="934064" y="1575734"/>
            <a:ext cx="1032387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Outils collaboratifs</a:t>
            </a:r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Les outils collaboratifs permettent aux équipes de </a:t>
            </a:r>
            <a:r>
              <a:rPr lang="fr-FR" b="1" dirty="0">
                <a:solidFill>
                  <a:schemeClr val="bg2"/>
                </a:solidFill>
              </a:rPr>
              <a:t>travailler ensemble</a:t>
            </a:r>
            <a:r>
              <a:rPr lang="fr-FR" dirty="0">
                <a:solidFill>
                  <a:schemeClr val="bg2"/>
                </a:solidFill>
              </a:rPr>
              <a:t>, de </a:t>
            </a:r>
            <a:r>
              <a:rPr lang="fr-FR" b="1" dirty="0">
                <a:solidFill>
                  <a:schemeClr val="bg2"/>
                </a:solidFill>
              </a:rPr>
              <a:t>partager l’information</a:t>
            </a:r>
            <a:r>
              <a:rPr lang="fr-FR" dirty="0">
                <a:solidFill>
                  <a:schemeClr val="bg2"/>
                </a:solidFill>
              </a:rPr>
              <a:t> et de </a:t>
            </a:r>
            <a:r>
              <a:rPr lang="fr-FR" b="1" dirty="0">
                <a:solidFill>
                  <a:schemeClr val="bg2"/>
                </a:solidFill>
              </a:rPr>
              <a:t>coordonner leurs actions</a:t>
            </a:r>
            <a:r>
              <a:rPr lang="fr-FR" dirty="0">
                <a:solidFill>
                  <a:schemeClr val="bg2"/>
                </a:solidFill>
              </a:rPr>
              <a:t>, souvent à distance.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Exemples courants :</a:t>
            </a:r>
            <a:endParaRPr lang="fr-FR" dirty="0">
              <a:solidFill>
                <a:schemeClr val="bg2"/>
              </a:solidFill>
            </a:endParaRP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Communication</a:t>
            </a:r>
            <a:r>
              <a:rPr lang="fr-FR" dirty="0">
                <a:solidFill>
                  <a:schemeClr val="bg2"/>
                </a:solidFill>
              </a:rPr>
              <a:t> : Teams, Slack, Zoom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Gestion de projet</a:t>
            </a:r>
            <a:r>
              <a:rPr lang="fr-FR" dirty="0">
                <a:solidFill>
                  <a:schemeClr val="bg2"/>
                </a:solidFill>
              </a:rPr>
              <a:t> : Trello, Asana, Monday.com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Partage de documents</a:t>
            </a:r>
            <a:r>
              <a:rPr lang="fr-FR" dirty="0">
                <a:solidFill>
                  <a:schemeClr val="bg2"/>
                </a:solidFill>
              </a:rPr>
              <a:t> : SharePoint, Google Drive, OneDrive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Coédition</a:t>
            </a:r>
            <a:r>
              <a:rPr lang="fr-FR" dirty="0">
                <a:solidFill>
                  <a:schemeClr val="bg2"/>
                </a:solidFill>
              </a:rPr>
              <a:t> : Google Docs, Microsoft 365</a:t>
            </a:r>
          </a:p>
          <a:p>
            <a:pPr lvl="6" algn="just"/>
            <a:r>
              <a:rPr lang="fr-FR" b="1" dirty="0">
                <a:solidFill>
                  <a:schemeClr val="bg2"/>
                </a:solidFill>
              </a:rPr>
              <a:t>Suivi des tâches</a:t>
            </a:r>
            <a:r>
              <a:rPr lang="fr-FR" dirty="0">
                <a:solidFill>
                  <a:schemeClr val="bg2"/>
                </a:solidFill>
              </a:rPr>
              <a:t> : Jira, Notion</a:t>
            </a:r>
          </a:p>
          <a:p>
            <a:pPr lvl="6" algn="just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Ces outils favorisent la </a:t>
            </a:r>
            <a:r>
              <a:rPr lang="fr-FR" b="1" dirty="0">
                <a:solidFill>
                  <a:schemeClr val="bg2"/>
                </a:solidFill>
              </a:rPr>
              <a:t>transparence</a:t>
            </a:r>
            <a:r>
              <a:rPr lang="fr-FR" dirty="0">
                <a:solidFill>
                  <a:schemeClr val="bg2"/>
                </a:solidFill>
              </a:rPr>
              <a:t>, la </a:t>
            </a:r>
            <a:r>
              <a:rPr lang="fr-FR" b="1" dirty="0">
                <a:solidFill>
                  <a:schemeClr val="bg2"/>
                </a:solidFill>
              </a:rPr>
              <a:t>réactivité</a:t>
            </a:r>
            <a:r>
              <a:rPr lang="fr-FR" dirty="0">
                <a:solidFill>
                  <a:schemeClr val="bg2"/>
                </a:solidFill>
              </a:rPr>
              <a:t> et la </a:t>
            </a:r>
            <a:r>
              <a:rPr lang="fr-FR" b="1" dirty="0">
                <a:solidFill>
                  <a:schemeClr val="bg2"/>
                </a:solidFill>
              </a:rPr>
              <a:t>traçabilité</a:t>
            </a:r>
            <a:r>
              <a:rPr lang="fr-FR" dirty="0">
                <a:solidFill>
                  <a:schemeClr val="bg2"/>
                </a:solidFill>
              </a:rPr>
              <a:t> dans les projets SI.</a:t>
            </a:r>
          </a:p>
          <a:p>
            <a:pPr lvl="3" algn="just"/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47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BDDF-4E0F-89E9-6CAC-4EC250AB3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C014BD2-4CDD-B136-8897-2715FB2999FD}"/>
              </a:ext>
            </a:extLst>
          </p:cNvPr>
          <p:cNvSpPr txBox="1"/>
          <p:nvPr/>
        </p:nvSpPr>
        <p:spPr>
          <a:xfrm>
            <a:off x="1061883" y="963977"/>
            <a:ext cx="103238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Documentation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Rôle de la documentation</a:t>
            </a:r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La documentation est indispensable pour :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Formaliser les besoins</a:t>
            </a:r>
            <a:r>
              <a:rPr lang="fr-FR" dirty="0">
                <a:solidFill>
                  <a:schemeClr val="bg2"/>
                </a:solidFill>
              </a:rPr>
              <a:t> (cahier des charges, spécifications)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Suivre les étapes du projet</a:t>
            </a:r>
            <a:r>
              <a:rPr lang="fr-FR" dirty="0">
                <a:solidFill>
                  <a:schemeClr val="bg2"/>
                </a:solidFill>
              </a:rPr>
              <a:t> (planning, livrables, comptes rendus)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Faciliter la maintenance</a:t>
            </a:r>
            <a:r>
              <a:rPr lang="fr-FR" dirty="0">
                <a:solidFill>
                  <a:schemeClr val="bg2"/>
                </a:solidFill>
              </a:rPr>
              <a:t> (guides utilisateurs, procédures techniques)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Capitaliser les connaissances</a:t>
            </a:r>
            <a:r>
              <a:rPr lang="fr-FR" dirty="0">
                <a:solidFill>
                  <a:schemeClr val="bg2"/>
                </a:solidFill>
              </a:rPr>
              <a:t> (retours d’expérience, FAQ)</a:t>
            </a:r>
          </a:p>
          <a:p>
            <a:pPr lvl="5" algn="just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 Types de documentation :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r>
              <a:rPr lang="fr-FR" dirty="0"/>
              <a:t> </a:t>
            </a:r>
            <a:r>
              <a:rPr lang="fr-FR" dirty="0">
                <a:solidFill>
                  <a:schemeClr val="bg2"/>
                </a:solidFill>
              </a:rPr>
              <a:t>Une documentation bien tenue garantit la </a:t>
            </a:r>
            <a:r>
              <a:rPr lang="fr-FR" b="1" dirty="0">
                <a:solidFill>
                  <a:schemeClr val="bg2"/>
                </a:solidFill>
              </a:rPr>
              <a:t>continuité</a:t>
            </a:r>
            <a:r>
              <a:rPr lang="fr-FR" dirty="0">
                <a:solidFill>
                  <a:schemeClr val="bg2"/>
                </a:solidFill>
              </a:rPr>
              <a:t>, la </a:t>
            </a:r>
            <a:r>
              <a:rPr lang="fr-FR" b="1" dirty="0">
                <a:solidFill>
                  <a:schemeClr val="bg2"/>
                </a:solidFill>
              </a:rPr>
              <a:t>qualité</a:t>
            </a:r>
            <a:r>
              <a:rPr lang="fr-FR" dirty="0">
                <a:solidFill>
                  <a:schemeClr val="bg2"/>
                </a:solidFill>
              </a:rPr>
              <a:t> et la </a:t>
            </a:r>
            <a:r>
              <a:rPr lang="fr-FR" b="1" dirty="0">
                <a:solidFill>
                  <a:schemeClr val="bg2"/>
                </a:solidFill>
              </a:rPr>
              <a:t>transparence</a:t>
            </a:r>
            <a:r>
              <a:rPr lang="fr-FR" dirty="0">
                <a:solidFill>
                  <a:schemeClr val="bg2"/>
                </a:solidFill>
              </a:rPr>
              <a:t> du projet</a:t>
            </a:r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b="1" dirty="0">
              <a:solidFill>
                <a:schemeClr val="bg2"/>
              </a:solidFill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1B27EB9-B2E3-C7B8-6607-D3B5257EC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691241"/>
              </p:ext>
            </p:extLst>
          </p:nvPr>
        </p:nvGraphicFramePr>
        <p:xfrm>
          <a:off x="1573159" y="4057131"/>
          <a:ext cx="9301318" cy="1579880"/>
        </p:xfrm>
        <a:graphic>
          <a:graphicData uri="http://schemas.openxmlformats.org/drawingml/2006/table">
            <a:tbl>
              <a:tblPr firstRow="1" firstCol="1" bandRow="1"/>
              <a:tblGrid>
                <a:gridCol w="4650659">
                  <a:extLst>
                    <a:ext uri="{9D8B030D-6E8A-4147-A177-3AD203B41FA5}">
                      <a16:colId xmlns:a16="http://schemas.microsoft.com/office/drawing/2014/main" val="1253059260"/>
                    </a:ext>
                  </a:extLst>
                </a:gridCol>
                <a:gridCol w="4650659">
                  <a:extLst>
                    <a:ext uri="{9D8B030D-6E8A-4147-A177-3AD203B41FA5}">
                      <a16:colId xmlns:a16="http://schemas.microsoft.com/office/drawing/2014/main" val="1819288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Contenu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105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Fonctionnelle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Besoins métiers, processus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914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Technique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Architecture, code, paramétrage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466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Utilisateur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Manuels, tutoriels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46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Projet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Planning, budget, risques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211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814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D7008-B83C-EA1C-BE30-CA5B0C057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6B46DE1-B841-B3B9-05BA-96CA4D70D93C}"/>
              </a:ext>
            </a:extLst>
          </p:cNvPr>
          <p:cNvSpPr txBox="1"/>
          <p:nvPr/>
        </p:nvSpPr>
        <p:spPr>
          <a:xfrm>
            <a:off x="1052051" y="1225689"/>
            <a:ext cx="103238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Gestion des risques</a:t>
            </a:r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La gestion des risques vise à </a:t>
            </a:r>
            <a:r>
              <a:rPr lang="fr-FR" b="1" dirty="0">
                <a:solidFill>
                  <a:schemeClr val="bg2"/>
                </a:solidFill>
              </a:rPr>
              <a:t>anticiper les événements négatifs</a:t>
            </a:r>
            <a:r>
              <a:rPr lang="fr-FR" dirty="0">
                <a:solidFill>
                  <a:schemeClr val="bg2"/>
                </a:solidFill>
              </a:rPr>
              <a:t> pouvant impacter le projet ou le SI, et à </a:t>
            </a:r>
            <a:r>
              <a:rPr lang="fr-FR" b="1" dirty="0">
                <a:solidFill>
                  <a:schemeClr val="bg2"/>
                </a:solidFill>
              </a:rPr>
              <a:t>mettre en place des mesures préventives ou correctives</a:t>
            </a:r>
            <a:r>
              <a:rPr lang="fr-FR" dirty="0">
                <a:solidFill>
                  <a:schemeClr val="bg2"/>
                </a:solidFill>
              </a:rPr>
              <a:t>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 Étapes clés :</a:t>
            </a:r>
            <a:endParaRPr lang="fr-FR" dirty="0">
              <a:solidFill>
                <a:schemeClr val="bg2"/>
              </a:solidFill>
            </a:endParaRPr>
          </a:p>
          <a:p>
            <a:pPr lvl="4" algn="just"/>
            <a:r>
              <a:rPr lang="fr-FR" b="1" dirty="0">
                <a:solidFill>
                  <a:schemeClr val="bg2"/>
                </a:solidFill>
              </a:rPr>
              <a:t>Identification</a:t>
            </a:r>
            <a:r>
              <a:rPr lang="fr-FR" dirty="0">
                <a:solidFill>
                  <a:schemeClr val="bg2"/>
                </a:solidFill>
              </a:rPr>
              <a:t> des risques (techniques, humains, financiers, juridiques)</a:t>
            </a:r>
          </a:p>
          <a:p>
            <a:pPr lvl="4" algn="just"/>
            <a:r>
              <a:rPr lang="fr-FR" b="1" dirty="0">
                <a:solidFill>
                  <a:schemeClr val="bg2"/>
                </a:solidFill>
              </a:rPr>
              <a:t>Évaluation</a:t>
            </a:r>
            <a:r>
              <a:rPr lang="fr-FR" dirty="0">
                <a:solidFill>
                  <a:schemeClr val="bg2"/>
                </a:solidFill>
              </a:rPr>
              <a:t> (probabilité, gravité)</a:t>
            </a:r>
          </a:p>
          <a:p>
            <a:pPr lvl="4" algn="just"/>
            <a:r>
              <a:rPr lang="fr-FR" b="1" dirty="0">
                <a:solidFill>
                  <a:schemeClr val="bg2"/>
                </a:solidFill>
              </a:rPr>
              <a:t>Plan d’action</a:t>
            </a:r>
            <a:r>
              <a:rPr lang="fr-FR" dirty="0">
                <a:solidFill>
                  <a:schemeClr val="bg2"/>
                </a:solidFill>
              </a:rPr>
              <a:t> (prévention, mitigation, transfert)</a:t>
            </a:r>
          </a:p>
          <a:p>
            <a:pPr lvl="4" algn="just"/>
            <a:r>
              <a:rPr lang="fr-FR" b="1" dirty="0">
                <a:solidFill>
                  <a:schemeClr val="bg2"/>
                </a:solidFill>
              </a:rPr>
              <a:t>Suivi</a:t>
            </a:r>
            <a:r>
              <a:rPr lang="fr-FR" dirty="0">
                <a:solidFill>
                  <a:schemeClr val="bg2"/>
                </a:solidFill>
              </a:rPr>
              <a:t> (indicateurs, alertes, révisions)</a:t>
            </a: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Outils utilisés :</a:t>
            </a:r>
            <a:endParaRPr lang="fr-FR" dirty="0">
              <a:solidFill>
                <a:schemeClr val="bg2"/>
              </a:solidFill>
            </a:endParaRPr>
          </a:p>
          <a:p>
            <a:pPr lvl="8" algn="just"/>
            <a:r>
              <a:rPr lang="fr-FR" b="1" dirty="0">
                <a:solidFill>
                  <a:schemeClr val="bg2"/>
                </a:solidFill>
              </a:rPr>
              <a:t>Matrice des risques</a:t>
            </a:r>
            <a:endParaRPr lang="fr-FR" dirty="0">
              <a:solidFill>
                <a:schemeClr val="bg2"/>
              </a:solidFill>
            </a:endParaRPr>
          </a:p>
          <a:p>
            <a:pPr lvl="8" algn="just"/>
            <a:r>
              <a:rPr lang="fr-FR" b="1" dirty="0">
                <a:solidFill>
                  <a:schemeClr val="bg2"/>
                </a:solidFill>
              </a:rPr>
              <a:t>Plan de continuité d’activité (PCA)</a:t>
            </a:r>
            <a:endParaRPr lang="fr-FR" dirty="0">
              <a:solidFill>
                <a:schemeClr val="bg2"/>
              </a:solidFill>
            </a:endParaRPr>
          </a:p>
          <a:p>
            <a:pPr lvl="8" algn="just"/>
            <a:r>
              <a:rPr lang="fr-FR" b="1" dirty="0">
                <a:solidFill>
                  <a:schemeClr val="bg2"/>
                </a:solidFill>
              </a:rPr>
              <a:t>Plan de reprise après sinistre (PRA)</a:t>
            </a:r>
            <a:endParaRPr lang="fr-FR" dirty="0">
              <a:solidFill>
                <a:schemeClr val="bg2"/>
              </a:solidFill>
            </a:endParaRPr>
          </a:p>
          <a:p>
            <a:pPr lvl="8" algn="just"/>
            <a:r>
              <a:rPr lang="fr-FR" b="1" dirty="0">
                <a:solidFill>
                  <a:schemeClr val="bg2"/>
                </a:solidFill>
              </a:rPr>
              <a:t>Registre des risques</a:t>
            </a:r>
            <a:endParaRPr lang="fr-FR" dirty="0">
              <a:solidFill>
                <a:schemeClr val="bg2"/>
              </a:solidFill>
            </a:endParaRPr>
          </a:p>
          <a:p>
            <a:pPr lvl="8" algn="just"/>
            <a:r>
              <a:rPr lang="fr-FR" b="1" dirty="0">
                <a:solidFill>
                  <a:schemeClr val="bg2"/>
                </a:solidFill>
              </a:rPr>
              <a:t>Audit de sécurité</a:t>
            </a:r>
          </a:p>
          <a:p>
            <a:pPr lvl="8" algn="just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Une gestion proactive des risques renforce la </a:t>
            </a:r>
            <a:r>
              <a:rPr lang="fr-FR" b="1" dirty="0">
                <a:solidFill>
                  <a:schemeClr val="bg2"/>
                </a:solidFill>
              </a:rPr>
              <a:t>résilience</a:t>
            </a:r>
            <a:r>
              <a:rPr lang="fr-FR" dirty="0">
                <a:solidFill>
                  <a:schemeClr val="bg2"/>
                </a:solidFill>
              </a:rPr>
              <a:t> et la </a:t>
            </a:r>
            <a:r>
              <a:rPr lang="fr-FR" b="1" dirty="0">
                <a:solidFill>
                  <a:schemeClr val="bg2"/>
                </a:solidFill>
              </a:rPr>
              <a:t>fiabilité</a:t>
            </a:r>
            <a:r>
              <a:rPr lang="fr-FR" dirty="0">
                <a:solidFill>
                  <a:schemeClr val="bg2"/>
                </a:solidFill>
              </a:rPr>
              <a:t> du SI.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1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A591E-00BA-6EC5-5B57-B6267A65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A7E8E9-7D59-8118-788B-C0932472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19" y="597617"/>
            <a:ext cx="8739538" cy="57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14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99D4F-3F24-BBF4-D8DE-5E052A4D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5C128357-4251-F16A-E675-487CA9965A79}"/>
              </a:ext>
            </a:extLst>
          </p:cNvPr>
          <p:cNvSpPr txBox="1"/>
          <p:nvPr/>
        </p:nvSpPr>
        <p:spPr>
          <a:xfrm>
            <a:off x="515144" y="822567"/>
            <a:ext cx="1116171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Indicateurs de performance (KPI)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Les </a:t>
            </a:r>
            <a:r>
              <a:rPr lang="fr-FR" b="1" dirty="0"/>
              <a:t>indicateurs de performance</a:t>
            </a:r>
            <a:r>
              <a:rPr lang="fr-FR" dirty="0"/>
              <a:t> (ou KPI – Key Performance </a:t>
            </a:r>
            <a:r>
              <a:rPr lang="fr-FR" dirty="0" err="1"/>
              <a:t>Indicators</a:t>
            </a:r>
            <a:r>
              <a:rPr lang="fr-FR" dirty="0"/>
              <a:t>) sont des </a:t>
            </a:r>
            <a:r>
              <a:rPr lang="fr-FR" b="1" dirty="0"/>
              <a:t>mesures quantitatives ou qualitatives</a:t>
            </a:r>
            <a:r>
              <a:rPr lang="fr-FR" dirty="0"/>
              <a:t> permettant d’évaluer l’efficacité d’une activité, d’un processus ou d’un projet.</a:t>
            </a:r>
          </a:p>
          <a:p>
            <a:pPr algn="ctr"/>
            <a:endParaRPr lang="fr-FR" dirty="0"/>
          </a:p>
          <a:p>
            <a:pPr algn="ctr"/>
            <a:r>
              <a:rPr lang="fr-FR" b="1" dirty="0"/>
              <a:t>Objectifs :</a:t>
            </a:r>
            <a:endParaRPr lang="fr-FR" dirty="0"/>
          </a:p>
          <a:p>
            <a:pPr lvl="8" algn="just"/>
            <a:r>
              <a:rPr lang="fr-FR" dirty="0"/>
              <a:t>Suivre l’atteinte des objectifs</a:t>
            </a:r>
          </a:p>
          <a:p>
            <a:pPr lvl="8" algn="just"/>
            <a:r>
              <a:rPr lang="fr-FR" dirty="0"/>
              <a:t>Identifier les écarts et les axes d’amélioration</a:t>
            </a:r>
          </a:p>
          <a:p>
            <a:pPr lvl="8" algn="just"/>
            <a:r>
              <a:rPr lang="fr-FR" dirty="0"/>
              <a:t>Aider à la prise de décision</a:t>
            </a:r>
          </a:p>
          <a:p>
            <a:pPr lvl="8" algn="just"/>
            <a:r>
              <a:rPr lang="fr-FR" dirty="0"/>
              <a:t>Communiquer les résultats</a:t>
            </a:r>
          </a:p>
          <a:p>
            <a:pPr lvl="8" algn="just"/>
            <a:endParaRPr lang="fr-FR" b="1" dirty="0"/>
          </a:p>
          <a:p>
            <a:pPr lvl="8" algn="just"/>
            <a:r>
              <a:rPr lang="fr-FR" b="1" dirty="0"/>
              <a:t>	Types d’indicateurs :</a:t>
            </a:r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dirty="0"/>
          </a:p>
          <a:p>
            <a:pPr lvl="8"/>
            <a:r>
              <a:rPr lang="fr-FR" dirty="0"/>
              <a:t>Les KPI doivent être </a:t>
            </a:r>
            <a:r>
              <a:rPr lang="fr-FR" b="1" dirty="0"/>
              <a:t>pertinents, mesurables, compréhensibles et actionnables</a:t>
            </a:r>
            <a:endParaRPr lang="fr-FR" dirty="0"/>
          </a:p>
          <a:p>
            <a:pPr lvl="0"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BECA0E6-02F0-13D5-19C4-0EE25C912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22103B0-5116-D11C-F932-1259911DD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69773"/>
              </p:ext>
            </p:extLst>
          </p:nvPr>
        </p:nvGraphicFramePr>
        <p:xfrm>
          <a:off x="838200" y="4280476"/>
          <a:ext cx="10515600" cy="1895856"/>
        </p:xfrm>
        <a:graphic>
          <a:graphicData uri="http://schemas.openxmlformats.org/drawingml/2006/table">
            <a:tbl>
              <a:tblPr firstRow="1" firstCol="1" bandRow="1"/>
              <a:tblGrid>
                <a:gridCol w="3448665">
                  <a:extLst>
                    <a:ext uri="{9D8B030D-6E8A-4147-A177-3AD203B41FA5}">
                      <a16:colId xmlns:a16="http://schemas.microsoft.com/office/drawing/2014/main" val="2457716947"/>
                    </a:ext>
                  </a:extLst>
                </a:gridCol>
                <a:gridCol w="7066935">
                  <a:extLst>
                    <a:ext uri="{9D8B030D-6E8A-4147-A177-3AD203B41FA5}">
                      <a16:colId xmlns:a16="http://schemas.microsoft.com/office/drawing/2014/main" val="32327339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Catégorie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Exemples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66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Financiers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CA, marge, rentabilité, ROI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109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Opérationnels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Taux de production, délais, qualité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126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Commerciaux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Taux de conversion, panier moyen, fidélisation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55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Turnover, absentéisme, formation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638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Disponibilité des systèmes, incidents, temps de réponse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701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61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15124-F9AB-DDDB-D5DC-20563D69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F38A569D-FC31-F039-2FCF-742A00F8F884}"/>
              </a:ext>
            </a:extLst>
          </p:cNvPr>
          <p:cNvSpPr txBox="1"/>
          <p:nvPr/>
        </p:nvSpPr>
        <p:spPr>
          <a:xfrm>
            <a:off x="515144" y="822567"/>
            <a:ext cx="1116171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Tableaux de bord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Un </a:t>
            </a:r>
            <a:r>
              <a:rPr lang="fr-FR" b="1" dirty="0"/>
              <a:t>tableau de bord</a:t>
            </a:r>
            <a:r>
              <a:rPr lang="fr-FR" dirty="0"/>
              <a:t> est un outil visuel qui regroupe et présente les </a:t>
            </a:r>
            <a:r>
              <a:rPr lang="fr-FR" b="1" dirty="0"/>
              <a:t>indicateurs clés</a:t>
            </a:r>
            <a:r>
              <a:rPr lang="fr-FR" dirty="0"/>
              <a:t> pour faciliter le </a:t>
            </a:r>
            <a:r>
              <a:rPr lang="fr-FR" b="1" dirty="0"/>
              <a:t>pilotage</a:t>
            </a:r>
            <a:r>
              <a:rPr lang="fr-FR" dirty="0"/>
              <a:t> d’une activité ou d’un projet.</a:t>
            </a:r>
          </a:p>
          <a:p>
            <a:pPr algn="ctr"/>
            <a:r>
              <a:rPr lang="fr-FR" b="1" dirty="0"/>
              <a:t>Caractéristiques :</a:t>
            </a:r>
            <a:endParaRPr lang="fr-FR" dirty="0"/>
          </a:p>
          <a:p>
            <a:pPr lvl="6" algn="just"/>
            <a:r>
              <a:rPr lang="fr-FR" dirty="0"/>
              <a:t>Synthétique et lisible</a:t>
            </a:r>
          </a:p>
          <a:p>
            <a:pPr lvl="6" algn="just"/>
            <a:r>
              <a:rPr lang="fr-FR" dirty="0"/>
              <a:t>Mis à jour régulièrement</a:t>
            </a:r>
          </a:p>
          <a:p>
            <a:pPr lvl="6" algn="just"/>
            <a:r>
              <a:rPr lang="fr-FR" dirty="0"/>
              <a:t>Adapté à chaque niveau de décision (stratégique, tactique, opérationnel)</a:t>
            </a:r>
          </a:p>
          <a:p>
            <a:pPr lvl="6" algn="just"/>
            <a:r>
              <a:rPr lang="fr-FR" dirty="0"/>
              <a:t>Peut-être automatisé via des outils BI (Power BI, Tableau, Qlik…)</a:t>
            </a:r>
          </a:p>
          <a:p>
            <a:pPr algn="ctr"/>
            <a:endParaRPr lang="fr-FR" b="1" dirty="0"/>
          </a:p>
          <a:p>
            <a:pPr algn="ctr"/>
            <a:r>
              <a:rPr lang="fr-FR" b="1" dirty="0"/>
              <a:t>Types de tableaux de bord :</a:t>
            </a:r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b="1" dirty="0"/>
          </a:p>
          <a:p>
            <a:pPr lvl="8"/>
            <a:endParaRPr lang="fr-FR" dirty="0"/>
          </a:p>
          <a:p>
            <a:pPr algn="ctr"/>
            <a:r>
              <a:rPr lang="fr-FR" b="1" dirty="0"/>
              <a:t> Bonnes pratiques :</a:t>
            </a:r>
          </a:p>
          <a:p>
            <a:pPr algn="ctr"/>
            <a:r>
              <a:rPr lang="fr-FR" dirty="0"/>
              <a:t>Définir les objectifs avant les indicateurs - Limiter le nombre de KPI pour rester lisible</a:t>
            </a:r>
          </a:p>
          <a:p>
            <a:pPr lvl="0" algn="ctr"/>
            <a:r>
              <a:rPr lang="fr-FR" dirty="0"/>
              <a:t>Impliquer les parties prenantes dans la construction - Utiliser des codes couleurs, graphiques, alertes</a:t>
            </a:r>
          </a:p>
          <a:p>
            <a:pPr lvl="0" algn="ctr"/>
            <a:r>
              <a:rPr lang="fr-FR" dirty="0"/>
              <a:t>Croiser les données pour une vision globale</a:t>
            </a:r>
          </a:p>
          <a:p>
            <a:pPr lvl="0" algn="ctr"/>
            <a:endParaRPr lang="fr-F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293B654-236B-B542-8703-E9236247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8C51E47-3A66-4E98-5264-A615FC1A6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47439"/>
              </p:ext>
            </p:extLst>
          </p:nvPr>
        </p:nvGraphicFramePr>
        <p:xfrm>
          <a:off x="838200" y="3992456"/>
          <a:ext cx="10515600" cy="1263904"/>
        </p:xfrm>
        <a:graphic>
          <a:graphicData uri="http://schemas.openxmlformats.org/drawingml/2006/table">
            <a:tbl>
              <a:tblPr firstRow="1" firstCol="1" bandRow="1"/>
              <a:tblGrid>
                <a:gridCol w="4274574">
                  <a:extLst>
                    <a:ext uri="{9D8B030D-6E8A-4147-A177-3AD203B41FA5}">
                      <a16:colId xmlns:a16="http://schemas.microsoft.com/office/drawing/2014/main" val="2300698232"/>
                    </a:ext>
                  </a:extLst>
                </a:gridCol>
                <a:gridCol w="6241026">
                  <a:extLst>
                    <a:ext uri="{9D8B030D-6E8A-4147-A177-3AD203B41FA5}">
                      <a16:colId xmlns:a16="http://schemas.microsoft.com/office/drawing/2014/main" val="3854338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Niveau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Finalité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07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Stratégique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Suivi des objectifs globaux (direction)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343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Tactique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Pilotage des services ou projets (managers)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635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Opérationnel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Suivi quotidien des activités (équipes)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423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2730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A1D8-86F8-203F-2B1D-B5FCC78DC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E8BA82E-4FA3-25AD-1C9E-BB86CC148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29230"/>
            <a:ext cx="12080852" cy="1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7410" name="Picture 2" descr="Top 15 des modèles de tableau de bord Agile KPI Metrics">
            <a:extLst>
              <a:ext uri="{FF2B5EF4-FFF2-40B4-BE49-F238E27FC236}">
                <a16:creationId xmlns:a16="http://schemas.microsoft.com/office/drawing/2014/main" id="{9B657247-4F67-46BF-8DDB-4E026B1B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334" y="1152832"/>
            <a:ext cx="9635613" cy="542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82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BD6A-55ED-7E8F-445A-153CF8EC4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AE43F266-D055-FDE3-CB95-A8F4AB61D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2">
            <a:extLst>
              <a:ext uri="{FF2B5EF4-FFF2-40B4-BE49-F238E27FC236}">
                <a16:creationId xmlns:a16="http://schemas.microsoft.com/office/drawing/2014/main" id="{51C7FC32-DCE7-53C0-2572-D89C0193F633}"/>
              </a:ext>
            </a:extLst>
          </p:cNvPr>
          <p:cNvSpPr txBox="1"/>
          <p:nvPr/>
        </p:nvSpPr>
        <p:spPr>
          <a:xfrm>
            <a:off x="4326210" y="2905780"/>
            <a:ext cx="7560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2"/>
                </a:solidFill>
              </a:rPr>
              <a:t>CULTURE D’ENTREPRISE &amp; POSTURE PROFESSIONNELLE</a:t>
            </a:r>
            <a:endParaRPr lang="fr-FR" sz="44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8981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4F330-24E0-F537-E986-A085F69CA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CB4D690-4FD2-124A-E337-45D91FDF8A4D}"/>
              </a:ext>
            </a:extLst>
          </p:cNvPr>
          <p:cNvSpPr txBox="1"/>
          <p:nvPr/>
        </p:nvSpPr>
        <p:spPr>
          <a:xfrm>
            <a:off x="619432" y="1683844"/>
            <a:ext cx="10962968" cy="481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b="1" dirty="0"/>
              <a:t>Soft </a:t>
            </a:r>
            <a:r>
              <a:rPr lang="fr-FR" b="1" dirty="0" err="1"/>
              <a:t>skills</a:t>
            </a:r>
            <a:r>
              <a:rPr lang="fr-FR" b="1" dirty="0"/>
              <a:t> : compétences comportementales</a:t>
            </a:r>
            <a:endParaRPr lang="fr-FR" dirty="0"/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dirty="0"/>
              <a:t>Les soft </a:t>
            </a:r>
            <a:r>
              <a:rPr lang="fr-FR" dirty="0" err="1"/>
              <a:t>skills</a:t>
            </a:r>
            <a:r>
              <a:rPr lang="fr-FR" dirty="0"/>
              <a:t> sont les compétences humaines, relationnelles et émotionnelles qui complètent les savoir-faire techniques (hard </a:t>
            </a:r>
            <a:r>
              <a:rPr lang="fr-FR" dirty="0" err="1"/>
              <a:t>skills</a:t>
            </a:r>
            <a:r>
              <a:rPr lang="fr-FR" dirty="0"/>
              <a:t>).</a:t>
            </a:r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dirty="0"/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dirty="0"/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dirty="0"/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dirty="0"/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dirty="0"/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dirty="0"/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dirty="0"/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dirty="0"/>
              <a:t>Les soft </a:t>
            </a:r>
            <a:r>
              <a:rPr lang="fr-FR" dirty="0" err="1"/>
              <a:t>skills</a:t>
            </a:r>
            <a:r>
              <a:rPr lang="fr-FR" dirty="0"/>
              <a:t> sont </a:t>
            </a:r>
            <a:r>
              <a:rPr lang="fr-FR" b="1" dirty="0"/>
              <a:t>transversales</a:t>
            </a:r>
            <a:r>
              <a:rPr lang="fr-FR" dirty="0"/>
              <a:t>, précieuses dans tous les métiers et particulièrement dans les environnements collaboratifs ou en transformation digitale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9F215A9-A13C-0127-26F8-1AB491A9E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7293"/>
              </p:ext>
            </p:extLst>
          </p:nvPr>
        </p:nvGraphicFramePr>
        <p:xfrm>
          <a:off x="2202426" y="2907890"/>
          <a:ext cx="7875640" cy="2843784"/>
        </p:xfrm>
        <a:graphic>
          <a:graphicData uri="http://schemas.openxmlformats.org/drawingml/2006/table">
            <a:tbl>
              <a:tblPr firstRow="1" firstCol="1" bandRow="1"/>
              <a:tblGrid>
                <a:gridCol w="2841522">
                  <a:extLst>
                    <a:ext uri="{9D8B030D-6E8A-4147-A177-3AD203B41FA5}">
                      <a16:colId xmlns:a16="http://schemas.microsoft.com/office/drawing/2014/main" val="1669355789"/>
                    </a:ext>
                  </a:extLst>
                </a:gridCol>
                <a:gridCol w="5034118">
                  <a:extLst>
                    <a:ext uri="{9D8B030D-6E8A-4147-A177-3AD203B41FA5}">
                      <a16:colId xmlns:a16="http://schemas.microsoft.com/office/drawing/2014/main" val="9818350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Soft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skill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Utilité en entreprise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32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Transmettre clairement les idées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00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Empathie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Comprendre les besoins des autres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9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Esprit d’équipe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Coopérer efficacement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413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Adaptabilité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Gérer le changement et l’incertitude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937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Gestion du stress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Maintenir la performance en situation difficile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68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Leadership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Mobiliser et inspirer les équipes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2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 de l’écoute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Favoriser les échanges constructifs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482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Pensée critique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Prendre du recul et résoudre les problèmes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753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47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D068-4111-5618-0063-745E3C75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Business model innovant : comment faire financer son projet ? In Extenso">
            <a:extLst>
              <a:ext uri="{FF2B5EF4-FFF2-40B4-BE49-F238E27FC236}">
                <a16:creationId xmlns:a16="http://schemas.microsoft.com/office/drawing/2014/main" id="{FD269824-2ADA-07C6-D554-BA4885FD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03" y="661220"/>
            <a:ext cx="9403571" cy="58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15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774A3-A6AA-5624-A6B5-2944E664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560FE83-76DA-66C5-1413-FF89180E61F8}"/>
              </a:ext>
            </a:extLst>
          </p:cNvPr>
          <p:cNvSpPr txBox="1"/>
          <p:nvPr/>
        </p:nvSpPr>
        <p:spPr>
          <a:xfrm>
            <a:off x="894736" y="1689981"/>
            <a:ext cx="10658168" cy="407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u="sng" dirty="0">
                <a:solidFill>
                  <a:schemeClr val="bg2"/>
                </a:solidFill>
              </a:rPr>
              <a:t>Communication interservices</a:t>
            </a:r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u="sng" dirty="0">
              <a:solidFill>
                <a:schemeClr val="bg2"/>
              </a:solidFill>
            </a:endParaRPr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dirty="0">
                <a:solidFill>
                  <a:schemeClr val="bg2"/>
                </a:solidFill>
              </a:rPr>
              <a:t>La communication interservices désigne les échanges entre les différents départements d’une organisation (marketing, RH, finance, production, SI…).</a:t>
            </a:r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dirty="0">
              <a:solidFill>
                <a:schemeClr val="bg2"/>
              </a:solidFill>
            </a:endParaRPr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dirty="0">
                <a:solidFill>
                  <a:schemeClr val="bg2"/>
                </a:solidFill>
              </a:rPr>
              <a:t>Objectifs :</a:t>
            </a: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chemeClr val="bg2"/>
                </a:solidFill>
              </a:rPr>
              <a:t>Fluidifier la circulation de l’information</a:t>
            </a: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chemeClr val="bg2"/>
                </a:solidFill>
              </a:rPr>
              <a:t>Éviter les silos et les incompréhensions</a:t>
            </a: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chemeClr val="bg2"/>
                </a:solidFill>
              </a:rPr>
              <a:t>Favoriser la coopération et la cohérence</a:t>
            </a: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chemeClr val="bg2"/>
                </a:solidFill>
              </a:rPr>
              <a:t>Accélérer la prise de décision</a:t>
            </a:r>
          </a:p>
        </p:txBody>
      </p:sp>
    </p:spTree>
    <p:extLst>
      <p:ext uri="{BB962C8B-B14F-4D97-AF65-F5344CB8AC3E}">
        <p14:creationId xmlns:p14="http://schemas.microsoft.com/office/powerpoint/2010/main" val="11675179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BB40-9999-C25E-F55B-C5E45E4D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9BC5AA5-4D0F-DC90-558A-0841181F83AE}"/>
              </a:ext>
            </a:extLst>
          </p:cNvPr>
          <p:cNvSpPr txBox="1"/>
          <p:nvPr/>
        </p:nvSpPr>
        <p:spPr>
          <a:xfrm>
            <a:off x="894736" y="1689981"/>
            <a:ext cx="10658168" cy="3162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Bonnes pratiques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Utiliser des </a:t>
            </a:r>
            <a:r>
              <a:rPr lang="fr-FR" b="1" dirty="0">
                <a:solidFill>
                  <a:schemeClr val="bg2"/>
                </a:solidFill>
              </a:rPr>
              <a:t>outils collaboratifs</a:t>
            </a:r>
            <a:r>
              <a:rPr lang="fr-FR" dirty="0">
                <a:solidFill>
                  <a:schemeClr val="bg2"/>
                </a:solidFill>
              </a:rPr>
              <a:t> (Teams, SharePoint, Trello…)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Organiser des </a:t>
            </a:r>
            <a:r>
              <a:rPr lang="fr-FR" b="1" dirty="0">
                <a:solidFill>
                  <a:schemeClr val="bg2"/>
                </a:solidFill>
              </a:rPr>
              <a:t>réunions transverses</a:t>
            </a:r>
            <a:r>
              <a:rPr lang="fr-FR" dirty="0">
                <a:solidFill>
                  <a:schemeClr val="bg2"/>
                </a:solidFill>
              </a:rPr>
              <a:t> et des points de coordination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Définir des </a:t>
            </a:r>
            <a:r>
              <a:rPr lang="fr-FR" b="1" dirty="0">
                <a:solidFill>
                  <a:schemeClr val="bg2"/>
                </a:solidFill>
              </a:rPr>
              <a:t>rôles clairs</a:t>
            </a:r>
            <a:r>
              <a:rPr lang="fr-FR" dirty="0">
                <a:solidFill>
                  <a:schemeClr val="bg2"/>
                </a:solidFill>
              </a:rPr>
              <a:t> et des référents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Encourager une </a:t>
            </a:r>
            <a:r>
              <a:rPr lang="fr-FR" b="1" dirty="0">
                <a:solidFill>
                  <a:schemeClr val="bg2"/>
                </a:solidFill>
              </a:rPr>
              <a:t>culture du feedback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Mettre en place des </a:t>
            </a:r>
            <a:r>
              <a:rPr lang="fr-FR" b="1" dirty="0">
                <a:solidFill>
                  <a:schemeClr val="bg2"/>
                </a:solidFill>
              </a:rPr>
              <a:t>processus documentés</a:t>
            </a:r>
            <a:r>
              <a:rPr lang="fr-FR" dirty="0">
                <a:solidFill>
                  <a:schemeClr val="bg2"/>
                </a:solidFill>
              </a:rPr>
              <a:t> et partagés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Une communication interservices efficace repose sur des </a:t>
            </a:r>
            <a:r>
              <a:rPr lang="fr-FR" b="1" dirty="0">
                <a:solidFill>
                  <a:schemeClr val="bg2"/>
                </a:solidFill>
              </a:rPr>
              <a:t>soft </a:t>
            </a:r>
            <a:r>
              <a:rPr lang="fr-FR" b="1" dirty="0" err="1">
                <a:solidFill>
                  <a:schemeClr val="bg2"/>
                </a:solidFill>
              </a:rPr>
              <a:t>skills</a:t>
            </a:r>
            <a:r>
              <a:rPr lang="fr-FR" b="1" dirty="0">
                <a:solidFill>
                  <a:schemeClr val="bg2"/>
                </a:solidFill>
              </a:rPr>
              <a:t> solides</a:t>
            </a:r>
            <a:r>
              <a:rPr lang="fr-FR" dirty="0">
                <a:solidFill>
                  <a:schemeClr val="bg2"/>
                </a:solidFill>
              </a:rPr>
              <a:t> : écoute, clarté, diplomatie, assertivité.</a:t>
            </a: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304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6298-172E-34D1-BEF2-7B951E4F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941F911-880B-CD9B-4B54-04552DF7B1EC}"/>
              </a:ext>
            </a:extLst>
          </p:cNvPr>
          <p:cNvSpPr txBox="1"/>
          <p:nvPr/>
        </p:nvSpPr>
        <p:spPr>
          <a:xfrm>
            <a:off x="894736" y="1689981"/>
            <a:ext cx="10658168" cy="94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Enjeux croisés</a:t>
            </a:r>
            <a:endParaRPr lang="fr-FR" dirty="0">
              <a:solidFill>
                <a:schemeClr val="bg2"/>
              </a:solidFill>
            </a:endParaRP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C536E587-1CB0-AE09-7F3B-505497E87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6576"/>
              </p:ext>
            </p:extLst>
          </p:nvPr>
        </p:nvGraphicFramePr>
        <p:xfrm>
          <a:off x="838200" y="2792680"/>
          <a:ext cx="10515600" cy="2210816"/>
        </p:xfrm>
        <a:graphic>
          <a:graphicData uri="http://schemas.openxmlformats.org/drawingml/2006/table">
            <a:tbl>
              <a:tblPr firstRow="1" firstCol="1" band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37268920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2874886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05768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Enjeu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Soft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skills</a:t>
                      </a: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mobilisées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Impact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720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Gestion de projet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Coordination, leadership, adaptabilité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Réduction des conflits, respect des délais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479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Transformation digitale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Curiosité, agilité, esprit critique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Meilleure adoption des outils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40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Relation client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Empathie, communication, réactivité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Fidélisation et satisfaction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489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Innovation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Collaboration, ouverture d’esprit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Création de valeur collective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033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063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6BACF-4B20-3189-BA8A-175DF2967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A66F520-772D-D3EA-6FA3-46871F102089}"/>
              </a:ext>
            </a:extLst>
          </p:cNvPr>
          <p:cNvSpPr txBox="1"/>
          <p:nvPr/>
        </p:nvSpPr>
        <p:spPr>
          <a:xfrm>
            <a:off x="825909" y="1871991"/>
            <a:ext cx="10736826" cy="407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b="1" dirty="0"/>
              <a:t>Intégration en équipe projet</a:t>
            </a:r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dirty="0"/>
              <a:t>L’intégration en équipe projet consiste à accueillir, positionner et mobiliser un collaborateur au sein d’un groupe temporaire constitué pour atteindre un objectif commun.</a:t>
            </a:r>
          </a:p>
          <a:p>
            <a:pPr marL="228600" algn="ctr">
              <a:lnSpc>
                <a:spcPct val="115000"/>
              </a:lnSpc>
              <a:spcAft>
                <a:spcPts val="800"/>
              </a:spcAft>
              <a:buNone/>
            </a:pPr>
            <a:endParaRPr lang="fr-FR" dirty="0"/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b="1" dirty="0"/>
              <a:t> Objectifs de l’intégration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dirty="0"/>
              <a:t>Créer un sentiment d’appartenance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dirty="0"/>
              <a:t>Clarifier les rôles et responsabilités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dirty="0"/>
              <a:t>Favoriser la collaboration interdisciplinaire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dirty="0"/>
              <a:t>Assurer une montée en compétence rapide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dirty="0"/>
              <a:t>Prévenir les risques de désengagement ou de conflit</a:t>
            </a:r>
          </a:p>
        </p:txBody>
      </p:sp>
    </p:spTree>
    <p:extLst>
      <p:ext uri="{BB962C8B-B14F-4D97-AF65-F5344CB8AC3E}">
        <p14:creationId xmlns:p14="http://schemas.microsoft.com/office/powerpoint/2010/main" val="3431957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EC6F3-14B6-F2AD-5581-E09D87EA1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2826C2-657E-61D2-A8E5-33D498A4C217}"/>
              </a:ext>
            </a:extLst>
          </p:cNvPr>
          <p:cNvSpPr txBox="1"/>
          <p:nvPr/>
        </p:nvSpPr>
        <p:spPr>
          <a:xfrm>
            <a:off x="727587" y="1183733"/>
            <a:ext cx="10736826" cy="537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 Étapes clés de l’intégration</a:t>
            </a:r>
          </a:p>
          <a:p>
            <a:pPr algn="ctr"/>
            <a:endParaRPr lang="fr-FR" dirty="0"/>
          </a:p>
          <a:p>
            <a:pPr lvl="7" algn="just"/>
            <a:r>
              <a:rPr lang="fr-FR" b="1" dirty="0"/>
              <a:t>1. Accueil et présentation du projet</a:t>
            </a:r>
            <a:endParaRPr lang="fr-FR" dirty="0"/>
          </a:p>
          <a:p>
            <a:pPr lvl="8" algn="just"/>
            <a:r>
              <a:rPr lang="fr-FR" dirty="0"/>
              <a:t>Objectifs, enjeux, planning, livrables</a:t>
            </a:r>
          </a:p>
          <a:p>
            <a:pPr lvl="8" algn="just"/>
            <a:r>
              <a:rPr lang="fr-FR" dirty="0"/>
              <a:t>Parties prenantes et gouvernance</a:t>
            </a:r>
          </a:p>
          <a:p>
            <a:pPr lvl="7" algn="just"/>
            <a:r>
              <a:rPr lang="fr-FR" b="1" dirty="0"/>
              <a:t>2. Clarification du rôle</a:t>
            </a:r>
            <a:endParaRPr lang="fr-FR" dirty="0"/>
          </a:p>
          <a:p>
            <a:pPr lvl="8" algn="just"/>
            <a:r>
              <a:rPr lang="fr-FR" dirty="0"/>
              <a:t>Fiche de mission</a:t>
            </a:r>
          </a:p>
          <a:p>
            <a:pPr lvl="8" algn="just"/>
            <a:r>
              <a:rPr lang="fr-FR" dirty="0"/>
              <a:t>Positionnement dans l’équipe (MOA, MOE, métier…)</a:t>
            </a:r>
          </a:p>
          <a:p>
            <a:pPr lvl="7" algn="just"/>
            <a:r>
              <a:rPr lang="fr-FR" b="1" dirty="0"/>
              <a:t>3. Accès aux outils et ressources</a:t>
            </a:r>
            <a:endParaRPr lang="fr-FR" dirty="0"/>
          </a:p>
          <a:p>
            <a:pPr lvl="8" algn="just"/>
            <a:r>
              <a:rPr lang="fr-FR" dirty="0"/>
              <a:t>Outils collaboratifs (Teams, Trello, SharePoint…)</a:t>
            </a:r>
          </a:p>
          <a:p>
            <a:pPr lvl="8" algn="just"/>
            <a:r>
              <a:rPr lang="fr-FR" dirty="0"/>
              <a:t>Documentation projet, référentiels, historiques</a:t>
            </a:r>
          </a:p>
          <a:p>
            <a:pPr lvl="7" algn="just"/>
            <a:r>
              <a:rPr lang="fr-FR" b="1" dirty="0"/>
              <a:t>4. Formation et accompagnement</a:t>
            </a:r>
            <a:endParaRPr lang="fr-FR" dirty="0"/>
          </a:p>
          <a:p>
            <a:pPr lvl="8" algn="just"/>
            <a:r>
              <a:rPr lang="fr-FR" dirty="0"/>
              <a:t>Prise en main des outils</a:t>
            </a:r>
          </a:p>
          <a:p>
            <a:pPr lvl="8" algn="just"/>
            <a:r>
              <a:rPr lang="fr-FR" dirty="0"/>
              <a:t>Mentorat ou binôme</a:t>
            </a:r>
          </a:p>
          <a:p>
            <a:pPr lvl="7" algn="just"/>
            <a:r>
              <a:rPr lang="fr-FR" b="1" dirty="0"/>
              <a:t>5. Suivi et feedback</a:t>
            </a:r>
            <a:endParaRPr lang="fr-FR" dirty="0"/>
          </a:p>
          <a:p>
            <a:pPr lvl="8" algn="just"/>
            <a:r>
              <a:rPr lang="fr-FR" dirty="0"/>
              <a:t>Points réguliers</a:t>
            </a:r>
          </a:p>
          <a:p>
            <a:pPr lvl="8" algn="just"/>
            <a:r>
              <a:rPr lang="fr-FR" dirty="0"/>
              <a:t>Évaluation de l’intégration</a:t>
            </a:r>
          </a:p>
          <a:p>
            <a:pPr lvl="8" algn="just"/>
            <a:r>
              <a:rPr lang="fr-FR" dirty="0"/>
              <a:t>Ajustements si besoin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60186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B6C15-B940-61B6-5382-2AF1AEDD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09BB616-551E-06B7-00DF-23E4CEF419B3}"/>
              </a:ext>
            </a:extLst>
          </p:cNvPr>
          <p:cNvSpPr txBox="1"/>
          <p:nvPr/>
        </p:nvSpPr>
        <p:spPr>
          <a:xfrm>
            <a:off x="727587" y="1183733"/>
            <a:ext cx="10736826" cy="5932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 Parties prenantes impliquées</a:t>
            </a:r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endParaRPr lang="fr-FR" b="1" dirty="0"/>
          </a:p>
          <a:p>
            <a:pPr algn="ctr"/>
            <a:r>
              <a:rPr lang="fr-FR" b="1" dirty="0"/>
              <a:t> Facteurs de réussite</a:t>
            </a:r>
          </a:p>
          <a:p>
            <a:pPr algn="ctr"/>
            <a:endParaRPr lang="fr-FR" dirty="0"/>
          </a:p>
          <a:p>
            <a:pPr lvl="7" algn="just"/>
            <a:r>
              <a:rPr lang="fr-FR" b="1" dirty="0"/>
              <a:t>Communication claire</a:t>
            </a:r>
            <a:r>
              <a:rPr lang="fr-FR" dirty="0"/>
              <a:t> dès le départ</a:t>
            </a:r>
          </a:p>
          <a:p>
            <a:pPr lvl="7" algn="just"/>
            <a:r>
              <a:rPr lang="fr-FR" b="1" dirty="0"/>
              <a:t>Culture de la coopération</a:t>
            </a:r>
            <a:r>
              <a:rPr lang="fr-FR" dirty="0"/>
              <a:t> et du respect</a:t>
            </a:r>
          </a:p>
          <a:p>
            <a:pPr lvl="7" algn="just"/>
            <a:r>
              <a:rPr lang="fr-FR" b="1" dirty="0"/>
              <a:t>Reconnaissance des compétences</a:t>
            </a:r>
            <a:r>
              <a:rPr lang="fr-FR" dirty="0"/>
              <a:t> de chacun</a:t>
            </a:r>
          </a:p>
          <a:p>
            <a:pPr lvl="7" algn="just"/>
            <a:r>
              <a:rPr lang="fr-FR" b="1" dirty="0"/>
              <a:t>Souplesse et adaptabilité</a:t>
            </a:r>
            <a:r>
              <a:rPr lang="fr-FR" dirty="0"/>
              <a:t> dans les méthodes de travail</a:t>
            </a:r>
          </a:p>
          <a:p>
            <a:pPr lvl="7" algn="just"/>
            <a:r>
              <a:rPr lang="fr-FR" b="1" dirty="0"/>
              <a:t>Valorisation des soft </a:t>
            </a:r>
            <a:r>
              <a:rPr lang="fr-FR" b="1" dirty="0" err="1"/>
              <a:t>skills</a:t>
            </a:r>
            <a:r>
              <a:rPr lang="fr-FR" dirty="0"/>
              <a:t> (écoute, esprit d’équipe, proactivité)</a:t>
            </a:r>
          </a:p>
          <a:p>
            <a:pPr lvl="7" algn="just"/>
            <a:endParaRPr lang="fr-FR" b="1" dirty="0"/>
          </a:p>
          <a:p>
            <a:pPr lvl="7" algn="just"/>
            <a:endParaRPr lang="fr-FR" dirty="0"/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2B0D99B5-FB63-2F84-ED0E-31A202FBC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37192"/>
              </p:ext>
            </p:extLst>
          </p:nvPr>
        </p:nvGraphicFramePr>
        <p:xfrm>
          <a:off x="838200" y="2045429"/>
          <a:ext cx="10515600" cy="1579880"/>
        </p:xfrm>
        <a:graphic>
          <a:graphicData uri="http://schemas.openxmlformats.org/drawingml/2006/table">
            <a:tbl>
              <a:tblPr firstRow="1" firstCol="1" bandRow="1"/>
              <a:tblGrid>
                <a:gridCol w="4097594">
                  <a:extLst>
                    <a:ext uri="{9D8B030D-6E8A-4147-A177-3AD203B41FA5}">
                      <a16:colId xmlns:a16="http://schemas.microsoft.com/office/drawing/2014/main" val="1951010084"/>
                    </a:ext>
                  </a:extLst>
                </a:gridCol>
                <a:gridCol w="6418006">
                  <a:extLst>
                    <a:ext uri="{9D8B030D-6E8A-4147-A177-3AD203B41FA5}">
                      <a16:colId xmlns:a16="http://schemas.microsoft.com/office/drawing/2014/main" val="22587137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Acteur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Rôle dans l’intégration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844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Chef de projet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Coordonne l’intégration, fixe les objectifs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100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Manager hiérarchique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Valide la disponibilité, suit la montée en compétence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977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Référent technique ou fonctionnel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Accompagne sur les outils et les méthodes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81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Équipe projet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Favorise l’accueil, la collaboration et le partage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81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28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16725-B16D-1A64-3BBE-8B0732052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D376A29-CBC8-FADF-4EA8-A924BD343032}"/>
              </a:ext>
            </a:extLst>
          </p:cNvPr>
          <p:cNvSpPr txBox="1"/>
          <p:nvPr/>
        </p:nvSpPr>
        <p:spPr>
          <a:xfrm>
            <a:off x="894736" y="1277026"/>
            <a:ext cx="10658168" cy="537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 err="1">
                <a:solidFill>
                  <a:schemeClr val="bg2"/>
                </a:solidFill>
              </a:rPr>
              <a:t>Reporting</a:t>
            </a:r>
            <a:r>
              <a:rPr lang="fr-FR" b="1" u="sng" dirty="0">
                <a:solidFill>
                  <a:schemeClr val="bg2"/>
                </a:solidFill>
              </a:rPr>
              <a:t> et synthèse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Le </a:t>
            </a:r>
            <a:r>
              <a:rPr lang="fr-FR" b="1" dirty="0" err="1">
                <a:solidFill>
                  <a:schemeClr val="bg2"/>
                </a:solidFill>
              </a:rPr>
              <a:t>reporting</a:t>
            </a:r>
            <a:r>
              <a:rPr lang="fr-FR" dirty="0">
                <a:solidFill>
                  <a:schemeClr val="bg2"/>
                </a:solidFill>
              </a:rPr>
              <a:t> désigne la production régulière de </a:t>
            </a:r>
            <a:r>
              <a:rPr lang="fr-FR" b="1" dirty="0">
                <a:solidFill>
                  <a:schemeClr val="bg2"/>
                </a:solidFill>
              </a:rPr>
              <a:t>rapports d’activité</a:t>
            </a:r>
            <a:r>
              <a:rPr lang="fr-FR" dirty="0">
                <a:solidFill>
                  <a:schemeClr val="bg2"/>
                </a:solidFill>
              </a:rPr>
              <a:t>, basés sur des </a:t>
            </a:r>
            <a:r>
              <a:rPr lang="fr-FR" b="1" dirty="0">
                <a:solidFill>
                  <a:schemeClr val="bg2"/>
                </a:solidFill>
              </a:rPr>
              <a:t>indicateurs clés (KPI)</a:t>
            </a:r>
            <a:r>
              <a:rPr lang="fr-FR" dirty="0">
                <a:solidFill>
                  <a:schemeClr val="bg2"/>
                </a:solidFill>
              </a:rPr>
              <a:t>, pour suivre la performance, les risques et les avancées d’un projet ou d’un service.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La </a:t>
            </a:r>
            <a:r>
              <a:rPr lang="fr-FR" b="1" dirty="0">
                <a:solidFill>
                  <a:schemeClr val="bg2"/>
                </a:solidFill>
              </a:rPr>
              <a:t>synthèse</a:t>
            </a:r>
            <a:r>
              <a:rPr lang="fr-FR" dirty="0">
                <a:solidFill>
                  <a:schemeClr val="bg2"/>
                </a:solidFill>
              </a:rPr>
              <a:t> est une version condensée et structurée de ces informations, destinée à faciliter la </a:t>
            </a:r>
            <a:r>
              <a:rPr lang="fr-FR" b="1" dirty="0">
                <a:solidFill>
                  <a:schemeClr val="bg2"/>
                </a:solidFill>
              </a:rPr>
              <a:t>prise de décision</a:t>
            </a:r>
            <a:r>
              <a:rPr lang="fr-FR" dirty="0">
                <a:solidFill>
                  <a:schemeClr val="bg2"/>
                </a:solidFill>
              </a:rPr>
              <a:t>.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Objectifs :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Informer les parties prenantes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Identifier les écarts et les points de vigilance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Justifier les arbitrages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Piloter les actions correctives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Bonnes pratiques :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Adapter le niveau de détail selon les destinataires (opérationnel, stratégique)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Utiliser des outils visuels (tableaux de bord, graphiques)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Mettre en avant les tendances, alertes et recommandations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Respecter une fréquence régulière (hebdomadaire, mensuelle, projet)</a:t>
            </a: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481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0910-0D42-33DB-6142-18C34603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F7F5C8E-4226-0E4D-BC5E-22D866E1AD73}"/>
              </a:ext>
            </a:extLst>
          </p:cNvPr>
          <p:cNvSpPr txBox="1"/>
          <p:nvPr/>
        </p:nvSpPr>
        <p:spPr>
          <a:xfrm>
            <a:off x="894736" y="1277026"/>
            <a:ext cx="10658168" cy="358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Échanges métiers / IT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Enjeux</a:t>
            </a:r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Les échanges entre les </a:t>
            </a:r>
            <a:r>
              <a:rPr lang="fr-FR" b="1" dirty="0">
                <a:solidFill>
                  <a:schemeClr val="bg2"/>
                </a:solidFill>
              </a:rPr>
              <a:t>métiers</a:t>
            </a:r>
            <a:r>
              <a:rPr lang="fr-FR" dirty="0">
                <a:solidFill>
                  <a:schemeClr val="bg2"/>
                </a:solidFill>
              </a:rPr>
              <a:t> (marketing, RH, finance, production…) et les </a:t>
            </a:r>
            <a:r>
              <a:rPr lang="fr-FR" b="1" dirty="0">
                <a:solidFill>
                  <a:schemeClr val="bg2"/>
                </a:solidFill>
              </a:rPr>
              <a:t>équipes IT</a:t>
            </a:r>
            <a:r>
              <a:rPr lang="fr-FR" dirty="0">
                <a:solidFill>
                  <a:schemeClr val="bg2"/>
                </a:solidFill>
              </a:rPr>
              <a:t> (DSI, développeurs, architectes) sont cruciaux pour :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Traduire les besoins fonctionnels en solutions techniques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Assurer la cohérence entre les usages et les outils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Réduire les incompréhensions et les délais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Acteurs impliqués :</a:t>
            </a:r>
            <a:endParaRPr lang="fr-FR" dirty="0">
              <a:solidFill>
                <a:schemeClr val="bg2"/>
              </a:solidFill>
            </a:endParaRP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B50B03D-5692-F202-F600-3F5EE1A55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59327"/>
              </p:ext>
            </p:extLst>
          </p:nvPr>
        </p:nvGraphicFramePr>
        <p:xfrm>
          <a:off x="894736" y="4308012"/>
          <a:ext cx="10515600" cy="1895856"/>
        </p:xfrm>
        <a:graphic>
          <a:graphicData uri="http://schemas.openxmlformats.org/drawingml/2006/table">
            <a:tbl>
              <a:tblPr firstRow="1" firstCol="1" bandRow="1"/>
              <a:tblGrid>
                <a:gridCol w="4090219">
                  <a:extLst>
                    <a:ext uri="{9D8B030D-6E8A-4147-A177-3AD203B41FA5}">
                      <a16:colId xmlns:a16="http://schemas.microsoft.com/office/drawing/2014/main" val="1334295557"/>
                    </a:ext>
                  </a:extLst>
                </a:gridCol>
                <a:gridCol w="6425381">
                  <a:extLst>
                    <a:ext uri="{9D8B030D-6E8A-4147-A177-3AD203B41FA5}">
                      <a16:colId xmlns:a16="http://schemas.microsoft.com/office/drawing/2014/main" val="3190616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Acteur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Rôle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044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Métiers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Expriment les besoins, valident les livrables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3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MOA (Maîtrise d’Ouvrage)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Porte la vision métier, rédige le cahier des charges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537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MOE (Maîtrise d’Œuvre)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Réalise la solution technique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330324"/>
                  </a:ext>
                </a:extLst>
              </a:tr>
              <a:tr h="2114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DSI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Coordonne les échanges, arbitre les choix techniques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05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Chef de projet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Facilite la communication et le suivi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01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980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6AC4-A4E4-5B13-9ECC-54353546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494F9D0-5613-6062-6522-135B8DDB088A}"/>
              </a:ext>
            </a:extLst>
          </p:cNvPr>
          <p:cNvSpPr txBox="1"/>
          <p:nvPr/>
        </p:nvSpPr>
        <p:spPr>
          <a:xfrm>
            <a:off x="894736" y="1277026"/>
            <a:ext cx="10658168" cy="4968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Outils et méthodes :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Réunions de cadrage et comités de pilotage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Cahiers des charges et spécifications fonctionnelles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Outils collaboratifs (Teams, Jira, Confluence)</a:t>
            </a: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Prototypes, maquettes, ateliers de </a:t>
            </a:r>
            <a:r>
              <a:rPr lang="fr-FR" dirty="0" err="1">
                <a:solidFill>
                  <a:schemeClr val="bg2"/>
                </a:solidFill>
              </a:rPr>
              <a:t>co-conception</a:t>
            </a:r>
            <a:endParaRPr lang="fr-FR" dirty="0">
              <a:solidFill>
                <a:schemeClr val="bg2"/>
              </a:solidFill>
            </a:endParaRPr>
          </a:p>
          <a:p>
            <a:pPr lvl="0" algn="ctr"/>
            <a:r>
              <a:rPr lang="fr-FR" dirty="0">
                <a:solidFill>
                  <a:schemeClr val="bg2"/>
                </a:solidFill>
              </a:rPr>
              <a:t>Documentation partagée et versionnée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Facteurs de réussite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Langage commun</a:t>
            </a:r>
            <a:r>
              <a:rPr lang="fr-FR" dirty="0">
                <a:solidFill>
                  <a:schemeClr val="bg2"/>
                </a:solidFill>
              </a:rPr>
              <a:t> : vulgariser les termes techniques ou métiers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Ecoute active</a:t>
            </a:r>
            <a:r>
              <a:rPr lang="fr-FR" dirty="0">
                <a:solidFill>
                  <a:schemeClr val="bg2"/>
                </a:solidFill>
              </a:rPr>
              <a:t> : comprendre les contraintes de chaque partie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Transparence</a:t>
            </a:r>
            <a:r>
              <a:rPr lang="fr-FR" dirty="0">
                <a:solidFill>
                  <a:schemeClr val="bg2"/>
                </a:solidFill>
              </a:rPr>
              <a:t> : sur les délais, les limites, les arbitrages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Agilité</a:t>
            </a:r>
            <a:r>
              <a:rPr lang="fr-FR" dirty="0">
                <a:solidFill>
                  <a:schemeClr val="bg2"/>
                </a:solidFill>
              </a:rPr>
              <a:t> : itérations courtes, feedback régulier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Culture projet</a:t>
            </a:r>
            <a:r>
              <a:rPr lang="fr-FR" dirty="0">
                <a:solidFill>
                  <a:schemeClr val="bg2"/>
                </a:solidFill>
              </a:rPr>
              <a:t> : responsabilisation, engagement collectif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63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E3D2-4FAC-896E-5BD2-DA00E9DBA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Box 9228">
            <a:extLst>
              <a:ext uri="{FF2B5EF4-FFF2-40B4-BE49-F238E27FC236}">
                <a16:creationId xmlns:a16="http://schemas.microsoft.com/office/drawing/2014/main" id="{DCC25121-D501-F7A6-EDAD-9F37FF0CB4B6}"/>
              </a:ext>
            </a:extLst>
          </p:cNvPr>
          <p:cNvSpPr txBox="1"/>
          <p:nvPr/>
        </p:nvSpPr>
        <p:spPr>
          <a:xfrm>
            <a:off x="6124693" y="2713682"/>
            <a:ext cx="14072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Etude de cas DECATHLON</a:t>
            </a:r>
          </a:p>
        </p:txBody>
      </p:sp>
      <p:sp>
        <p:nvSpPr>
          <p:cNvPr id="25" name="Rectangle: Rounded Corners 8">
            <a:extLst>
              <a:ext uri="{FF2B5EF4-FFF2-40B4-BE49-F238E27FC236}">
                <a16:creationId xmlns:a16="http://schemas.microsoft.com/office/drawing/2014/main" id="{F2A9A5F8-5FEC-F315-5BE7-7D77E3E2678E}"/>
              </a:ext>
            </a:extLst>
          </p:cNvPr>
          <p:cNvSpPr/>
          <p:nvPr/>
        </p:nvSpPr>
        <p:spPr>
          <a:xfrm>
            <a:off x="8072952" y="4695276"/>
            <a:ext cx="1668617" cy="4228167"/>
          </a:xfrm>
          <a:prstGeom prst="roundRect">
            <a:avLst>
              <a:gd name="adj" fmla="val 146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9EBA79-D95B-7957-B1B2-E200CD8B3920}"/>
              </a:ext>
            </a:extLst>
          </p:cNvPr>
          <p:cNvSpPr txBox="1"/>
          <p:nvPr/>
        </p:nvSpPr>
        <p:spPr>
          <a:xfrm>
            <a:off x="8072283" y="4950352"/>
            <a:ext cx="166861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Mise en application 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en groupe 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de 2 à 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pic>
        <p:nvPicPr>
          <p:cNvPr id="17" name="Espace réservé pour une image  16" descr="Une image contenant habits, personne, sourire, homme&#10;&#10;Le contenu généré par l’IA peut être incorrect.">
            <a:extLst>
              <a:ext uri="{FF2B5EF4-FFF2-40B4-BE49-F238E27FC236}">
                <a16:creationId xmlns:a16="http://schemas.microsoft.com/office/drawing/2014/main" id="{ECE3E1EC-1410-05E4-F339-F5F9B237C27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193" r="36193"/>
          <a:stretch>
            <a:fillRect/>
          </a:stretch>
        </p:blipFill>
        <p:spPr/>
      </p:pic>
      <p:pic>
        <p:nvPicPr>
          <p:cNvPr id="23" name="Espace réservé pour une image  22" descr="Une image contenant Zone métropolitaine, nuage, ciel, Tour de grande hauteur&#10;&#10;Le contenu généré par l’IA peut être incorrect.">
            <a:extLst>
              <a:ext uri="{FF2B5EF4-FFF2-40B4-BE49-F238E27FC236}">
                <a16:creationId xmlns:a16="http://schemas.microsoft.com/office/drawing/2014/main" id="{16962701-1554-5ED9-C856-374261D30F8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3624" r="33624"/>
          <a:stretch>
            <a:fillRect/>
          </a:stretch>
        </p:blipFill>
        <p:spPr/>
      </p:pic>
      <p:pic>
        <p:nvPicPr>
          <p:cNvPr id="20" name="Espace réservé pour une image  19" descr="Une image contenant texte, ciel, plein air, bâtiment&#10;&#10;Le contenu généré par l’IA peut être incorrect.">
            <a:extLst>
              <a:ext uri="{FF2B5EF4-FFF2-40B4-BE49-F238E27FC236}">
                <a16:creationId xmlns:a16="http://schemas.microsoft.com/office/drawing/2014/main" id="{EC2655B8-F831-F5D3-D0DB-D63AF6B47C3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6194" r="36194"/>
          <a:stretch>
            <a:fillRect/>
          </a:stretch>
        </p:blipFill>
        <p:spPr/>
      </p:pic>
      <p:sp>
        <p:nvSpPr>
          <p:cNvPr id="2" name="TextBox 9228">
            <a:extLst>
              <a:ext uri="{FF2B5EF4-FFF2-40B4-BE49-F238E27FC236}">
                <a16:creationId xmlns:a16="http://schemas.microsoft.com/office/drawing/2014/main" id="{C21461A2-3B92-BFC9-7A27-FC97465653AC}"/>
              </a:ext>
            </a:extLst>
          </p:cNvPr>
          <p:cNvSpPr txBox="1"/>
          <p:nvPr/>
        </p:nvSpPr>
        <p:spPr>
          <a:xfrm>
            <a:off x="10138902" y="1906761"/>
            <a:ext cx="14072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Correction collective</a:t>
            </a:r>
          </a:p>
        </p:txBody>
      </p:sp>
      <p:pic>
        <p:nvPicPr>
          <p:cNvPr id="14" name="Espace réservé pour une image  13" descr="Une image contenant texte, intérieur, aéroport, Grand magasin&#10;&#10;Le contenu généré par l’IA peut être incorrect.">
            <a:extLst>
              <a:ext uri="{FF2B5EF4-FFF2-40B4-BE49-F238E27FC236}">
                <a16:creationId xmlns:a16="http://schemas.microsoft.com/office/drawing/2014/main" id="{AEA31E51-F602-4BF0-F9CE-13265EDC92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3169" r="33169"/>
          <a:stretch>
            <a:fillRect/>
          </a:stretch>
        </p:blipFill>
        <p:spPr/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F022C75-9872-6D34-DA10-692034227ABD}"/>
              </a:ext>
            </a:extLst>
          </p:cNvPr>
          <p:cNvSpPr txBox="1"/>
          <p:nvPr/>
        </p:nvSpPr>
        <p:spPr>
          <a:xfrm>
            <a:off x="3914405" y="5951753"/>
            <a:ext cx="16686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9" tooltip="https://grandenapoli.it/trovalavoro-in-campania-decathlon-cerca-personale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10" tooltip="https://creativecommons.org/licenses/by-nc/3.0/"/>
              </a:rPr>
              <a:t>CC BY-NC</a:t>
            </a:r>
            <a:endParaRPr lang="fr-FR" sz="9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F464B6-4E8F-11E6-043D-769A6CA0D5B2}"/>
              </a:ext>
            </a:extLst>
          </p:cNvPr>
          <p:cNvSpPr txBox="1"/>
          <p:nvPr/>
        </p:nvSpPr>
        <p:spPr>
          <a:xfrm>
            <a:off x="5993997" y="7542979"/>
            <a:ext cx="16686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evilleeye.com/in-the-neighborhood/decathlon-looking-to-make-a-splash-in-bay-area-with-emeryville-store-grand-opening-celebration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11" tooltip="https://creativecommons.org/licenses/by-nc-nd/3.0/"/>
              </a:rPr>
              <a:t>CC BY-NC-ND</a:t>
            </a:r>
            <a:endParaRPr lang="fr-FR" sz="9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1EF112B-A0C6-8075-804A-1EA666F04689}"/>
              </a:ext>
            </a:extLst>
          </p:cNvPr>
          <p:cNvSpPr txBox="1"/>
          <p:nvPr/>
        </p:nvSpPr>
        <p:spPr>
          <a:xfrm>
            <a:off x="8072953" y="4666175"/>
            <a:ext cx="16686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7" tooltip="https://evilleeye.com/news-commentary/decathlon-sets-grand-opening-date-for-flagship-emeryville-sporting-goods-store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11" tooltip="https://creativecommons.org/licenses/by-nc-nd/3.0/"/>
              </a:rPr>
              <a:t>CC BY-NC-ND</a:t>
            </a:r>
            <a:endParaRPr lang="fr-FR" sz="9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9A32720-A879-031B-35B9-C457D6FD5E33}"/>
              </a:ext>
            </a:extLst>
          </p:cNvPr>
          <p:cNvSpPr txBox="1"/>
          <p:nvPr/>
        </p:nvSpPr>
        <p:spPr>
          <a:xfrm>
            <a:off x="10008206" y="6649683"/>
            <a:ext cx="16686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5" tooltip="https://miss604.com/2023/10/decathlon-at-metropolis-at-metrotown.html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12" tooltip="https://creativecommons.org/licenses/by-nc-sa/3.0/"/>
              </a:rPr>
              <a:t>CC BY-SA-NC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15478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C5D8B-D859-811C-7398-F0AAC686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2">
            <a:extLst>
              <a:ext uri="{FF2B5EF4-FFF2-40B4-BE49-F238E27FC236}">
                <a16:creationId xmlns:a16="http://schemas.microsoft.com/office/drawing/2014/main" id="{37BC8047-495B-8D2E-B933-2519B891E5A3}"/>
              </a:ext>
            </a:extLst>
          </p:cNvPr>
          <p:cNvSpPr txBox="1"/>
          <p:nvPr/>
        </p:nvSpPr>
        <p:spPr>
          <a:xfrm>
            <a:off x="388049" y="1675071"/>
            <a:ext cx="111617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</a:t>
            </a:r>
            <a:r>
              <a:rPr lang="fr-FR" b="1" u="sng" dirty="0"/>
              <a:t>chaîne de valeur</a:t>
            </a:r>
            <a:r>
              <a:rPr lang="fr-FR" u="sng" dirty="0"/>
              <a:t> </a:t>
            </a:r>
            <a:r>
              <a:rPr lang="fr-FR" dirty="0"/>
              <a:t>est un outil stratégique développé par Michael Porter. 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Elle permet d’analyser les activités d’une entreprise pour identifier les sources de création de valeur et d’avantage concurrentiel :</a:t>
            </a:r>
          </a:p>
          <a:p>
            <a:pPr algn="ctr"/>
            <a:endParaRPr lang="fr-FR" dirty="0"/>
          </a:p>
          <a:p>
            <a:pPr lvl="8" algn="just"/>
            <a:r>
              <a:rPr lang="fr-FR" b="1" dirty="0"/>
              <a:t>Activités principales :</a:t>
            </a:r>
          </a:p>
          <a:p>
            <a:pPr lvl="8" algn="just"/>
            <a:endParaRPr lang="fr-FR" dirty="0"/>
          </a:p>
          <a:p>
            <a:pPr lvl="8" algn="just"/>
            <a:r>
              <a:rPr lang="fr-FR" b="1" dirty="0"/>
              <a:t>Logistique interne</a:t>
            </a:r>
            <a:r>
              <a:rPr lang="fr-FR" dirty="0"/>
              <a:t> : réception et stockage des matières premières</a:t>
            </a:r>
          </a:p>
          <a:p>
            <a:pPr lvl="8" algn="just"/>
            <a:endParaRPr lang="fr-FR" dirty="0"/>
          </a:p>
          <a:p>
            <a:pPr lvl="8" algn="just"/>
            <a:r>
              <a:rPr lang="fr-FR" b="1" dirty="0"/>
              <a:t>Production</a:t>
            </a:r>
            <a:r>
              <a:rPr lang="fr-FR" dirty="0"/>
              <a:t> : fabrication des biens ou services</a:t>
            </a:r>
          </a:p>
          <a:p>
            <a:pPr lvl="8" algn="just"/>
            <a:endParaRPr lang="fr-FR" dirty="0"/>
          </a:p>
          <a:p>
            <a:pPr lvl="8" algn="just"/>
            <a:r>
              <a:rPr lang="fr-FR" b="1" dirty="0"/>
              <a:t>Logistique externe</a:t>
            </a:r>
            <a:r>
              <a:rPr lang="fr-FR" dirty="0"/>
              <a:t> : distribution des produits</a:t>
            </a:r>
          </a:p>
          <a:p>
            <a:pPr lvl="8" algn="just"/>
            <a:endParaRPr lang="fr-FR" dirty="0"/>
          </a:p>
          <a:p>
            <a:pPr lvl="8" algn="just"/>
            <a:r>
              <a:rPr lang="fr-FR" b="1" dirty="0"/>
              <a:t>Marketing &amp; vente</a:t>
            </a:r>
            <a:r>
              <a:rPr lang="fr-FR" dirty="0"/>
              <a:t> : promotion et commercialisation</a:t>
            </a:r>
          </a:p>
          <a:p>
            <a:pPr lvl="8" algn="just"/>
            <a:endParaRPr lang="fr-FR" dirty="0"/>
          </a:p>
          <a:p>
            <a:pPr lvl="8" algn="just"/>
            <a:r>
              <a:rPr lang="fr-FR" b="1" dirty="0"/>
              <a:t>Services</a:t>
            </a:r>
            <a:r>
              <a:rPr lang="fr-FR" dirty="0"/>
              <a:t> : assistance après-vente</a:t>
            </a:r>
          </a:p>
        </p:txBody>
      </p:sp>
    </p:spTree>
    <p:extLst>
      <p:ext uri="{BB962C8B-B14F-4D97-AF65-F5344CB8AC3E}">
        <p14:creationId xmlns:p14="http://schemas.microsoft.com/office/powerpoint/2010/main" val="39165093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4A9C2-63B6-025C-9F15-7F5CFCD9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2885D8-66CB-B7E6-3115-67A3D33C5C6E}"/>
              </a:ext>
            </a:extLst>
          </p:cNvPr>
          <p:cNvSpPr txBox="1"/>
          <p:nvPr/>
        </p:nvSpPr>
        <p:spPr>
          <a:xfrm>
            <a:off x="727587" y="1370546"/>
            <a:ext cx="10736826" cy="3716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7" algn="ctr"/>
            <a:endParaRPr lang="fr-FR" b="1" dirty="0"/>
          </a:p>
          <a:p>
            <a:pPr algn="ctr"/>
            <a:r>
              <a:rPr lang="fr-FR" b="1" u="sng" dirty="0"/>
              <a:t>Cas d’étude : La transformation numérique de Decathlon</a:t>
            </a:r>
          </a:p>
          <a:p>
            <a:pPr algn="ctr"/>
            <a:endParaRPr lang="fr-FR" u="sng" dirty="0"/>
          </a:p>
          <a:p>
            <a:pPr algn="ctr"/>
            <a:r>
              <a:rPr lang="fr-FR" b="1" dirty="0"/>
              <a:t>Contexte général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Decathlon, leader mondial de la distribution d’articles de sport, entreprend une transformation numérique profonde pour :</a:t>
            </a:r>
          </a:p>
          <a:p>
            <a:pPr algn="ctr"/>
            <a:endParaRPr lang="fr-FR" dirty="0"/>
          </a:p>
          <a:p>
            <a:pPr lvl="5" algn="just"/>
            <a:r>
              <a:rPr lang="fr-FR" b="1" i="1" dirty="0"/>
              <a:t>Renforcer sa compétitivité face à Amazon, Intersport et les pure </a:t>
            </a:r>
            <a:r>
              <a:rPr lang="fr-FR" b="1" i="1" dirty="0" err="1"/>
              <a:t>players</a:t>
            </a:r>
            <a:endParaRPr lang="fr-FR" b="1" i="1" dirty="0"/>
          </a:p>
          <a:p>
            <a:pPr lvl="5" algn="just"/>
            <a:r>
              <a:rPr lang="fr-FR" b="1" i="1" dirty="0"/>
              <a:t>Améliorer l’expérience client omnicanale</a:t>
            </a:r>
          </a:p>
          <a:p>
            <a:pPr lvl="5" algn="just"/>
            <a:r>
              <a:rPr lang="fr-FR" b="1" i="1" dirty="0"/>
              <a:t>Optimiser sa chaîne logistique et ses processus internes</a:t>
            </a:r>
          </a:p>
          <a:p>
            <a:pPr lvl="5" algn="just"/>
            <a:r>
              <a:rPr lang="fr-FR" b="1" i="1" dirty="0"/>
              <a:t>Développer des services connectés (applications, objets intelligents, personnalisation)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9622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93376-62E9-2D5A-DE50-B334FEDD5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5CC4685-CAAF-F367-9D6F-32D52BCCE869}"/>
              </a:ext>
            </a:extLst>
          </p:cNvPr>
          <p:cNvSpPr txBox="1"/>
          <p:nvPr/>
        </p:nvSpPr>
        <p:spPr>
          <a:xfrm>
            <a:off x="727587" y="1370546"/>
            <a:ext cx="10736826" cy="5655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7" algn="ctr"/>
            <a:endParaRPr lang="fr-FR" b="1" dirty="0"/>
          </a:p>
          <a:p>
            <a:pPr algn="ctr"/>
            <a:r>
              <a:rPr lang="fr-FR" b="1" dirty="0"/>
              <a:t>Structure du cas </a:t>
            </a:r>
          </a:p>
          <a:p>
            <a:pPr algn="ctr"/>
            <a:endParaRPr lang="fr-FR" b="1" dirty="0"/>
          </a:p>
          <a:p>
            <a:pPr marL="342900" indent="-342900" algn="ctr">
              <a:buAutoNum type="arabicPeriod"/>
            </a:pPr>
            <a:r>
              <a:rPr lang="fr-FR" b="1" dirty="0"/>
              <a:t>Organisation stratégique &amp; objectifs</a:t>
            </a:r>
          </a:p>
          <a:p>
            <a:pPr marL="342900" indent="-342900" algn="ctr">
              <a:buAutoNum type="arabicPeriod"/>
            </a:pPr>
            <a:endParaRPr lang="fr-FR" b="1" dirty="0"/>
          </a:p>
          <a:p>
            <a:pPr lvl="8" algn="just"/>
            <a:r>
              <a:rPr lang="fr-FR" dirty="0"/>
              <a:t>Finalité </a:t>
            </a:r>
          </a:p>
          <a:p>
            <a:pPr lvl="8" algn="just"/>
            <a:r>
              <a:rPr lang="fr-FR" dirty="0"/>
              <a:t>Business model </a:t>
            </a:r>
          </a:p>
          <a:p>
            <a:pPr lvl="8" algn="just"/>
            <a:r>
              <a:rPr lang="fr-FR" dirty="0"/>
              <a:t>DAS </a:t>
            </a:r>
          </a:p>
          <a:p>
            <a:pPr lvl="8" algn="just"/>
            <a:r>
              <a:rPr lang="fr-FR" dirty="0"/>
              <a:t>FCS </a:t>
            </a:r>
          </a:p>
          <a:p>
            <a:pPr lvl="8" algn="just"/>
            <a:r>
              <a:rPr lang="fr-FR" dirty="0"/>
              <a:t>Objectifs stratégiques</a:t>
            </a:r>
          </a:p>
          <a:p>
            <a:pPr lvl="4" algn="just"/>
            <a:endParaRPr lang="fr-FR" dirty="0"/>
          </a:p>
          <a:p>
            <a:pPr lvl="4" algn="just"/>
            <a:endParaRPr lang="fr-FR" dirty="0"/>
          </a:p>
          <a:p>
            <a:pPr algn="ctr"/>
            <a:r>
              <a:rPr lang="fr-FR" b="1" dirty="0"/>
              <a:t>2. Valeurs et culture d’entreprise</a:t>
            </a:r>
          </a:p>
          <a:p>
            <a:pPr algn="ctr"/>
            <a:endParaRPr lang="fr-FR" dirty="0"/>
          </a:p>
          <a:p>
            <a:pPr lvl="8" algn="just"/>
            <a:r>
              <a:rPr lang="fr-FR" dirty="0"/>
              <a:t>Valeurs communiquées</a:t>
            </a:r>
          </a:p>
          <a:p>
            <a:pPr lvl="8" algn="just"/>
            <a:r>
              <a:rPr lang="fr-FR" dirty="0"/>
              <a:t>Valeurs vécues </a:t>
            </a:r>
          </a:p>
          <a:p>
            <a:pPr lvl="8" algn="just"/>
            <a:r>
              <a:rPr lang="fr-FR" dirty="0"/>
              <a:t>Impact sur le management</a:t>
            </a:r>
          </a:p>
          <a:p>
            <a:pPr lvl="4" algn="ctr"/>
            <a:endParaRPr lang="fr-FR" dirty="0"/>
          </a:p>
          <a:p>
            <a:pPr marL="342900" indent="-342900" algn="ctr">
              <a:buAutoNum type="arabicPeriod"/>
            </a:pPr>
            <a:endParaRPr lang="fr-FR" dirty="0"/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57320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4CF8C-9284-81D3-B078-D0F2936EB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CCFDF15-F7E1-2359-E913-E21B272DDB23}"/>
              </a:ext>
            </a:extLst>
          </p:cNvPr>
          <p:cNvSpPr txBox="1"/>
          <p:nvPr/>
        </p:nvSpPr>
        <p:spPr>
          <a:xfrm>
            <a:off x="727587" y="1370546"/>
            <a:ext cx="10736826" cy="537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7" algn="ctr"/>
            <a:endParaRPr lang="fr-FR" b="1" dirty="0"/>
          </a:p>
          <a:p>
            <a:pPr algn="ctr"/>
            <a:r>
              <a:rPr lang="fr-FR" b="1" dirty="0"/>
              <a:t>Structure du cas </a:t>
            </a:r>
          </a:p>
          <a:p>
            <a:pPr algn="ctr"/>
            <a:endParaRPr lang="fr-FR" b="1" dirty="0"/>
          </a:p>
          <a:p>
            <a:pPr algn="ctr"/>
            <a:r>
              <a:rPr lang="fr-FR" b="1" dirty="0"/>
              <a:t>3. Analyse de l’environnement</a:t>
            </a:r>
          </a:p>
          <a:p>
            <a:pPr algn="ctr"/>
            <a:endParaRPr lang="fr-FR" dirty="0"/>
          </a:p>
          <a:p>
            <a:pPr lvl="8"/>
            <a:r>
              <a:rPr lang="fr-FR" dirty="0"/>
              <a:t>PESTEL</a:t>
            </a:r>
          </a:p>
          <a:p>
            <a:pPr lvl="8"/>
            <a:r>
              <a:rPr lang="fr-FR" dirty="0"/>
              <a:t>PORTER </a:t>
            </a:r>
          </a:p>
          <a:p>
            <a:pPr lvl="8"/>
            <a:r>
              <a:rPr lang="fr-FR" dirty="0"/>
              <a:t>SWOT</a:t>
            </a:r>
          </a:p>
          <a:p>
            <a:pPr lvl="4" algn="just"/>
            <a:endParaRPr lang="fr-FR" dirty="0"/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4. Étude du marché, clients et offre</a:t>
            </a:r>
          </a:p>
          <a:p>
            <a:pPr algn="ctr"/>
            <a:endParaRPr lang="fr-FR" dirty="0"/>
          </a:p>
          <a:p>
            <a:pPr lvl="8" algn="just"/>
            <a:r>
              <a:rPr lang="fr-FR" dirty="0"/>
              <a:t>Clientèle historique </a:t>
            </a:r>
          </a:p>
          <a:p>
            <a:pPr lvl="8" algn="just"/>
            <a:r>
              <a:rPr lang="fr-FR" dirty="0"/>
              <a:t>Clientèle actuelle</a:t>
            </a:r>
          </a:p>
          <a:p>
            <a:pPr lvl="8" algn="just"/>
            <a:r>
              <a:rPr lang="fr-FR" dirty="0"/>
              <a:t>Prospects</a:t>
            </a:r>
          </a:p>
          <a:p>
            <a:pPr lvl="8" algn="just"/>
            <a:r>
              <a:rPr lang="fr-FR" dirty="0"/>
              <a:t>Gammes</a:t>
            </a:r>
          </a:p>
          <a:p>
            <a:pPr lvl="8" algn="just"/>
            <a:r>
              <a:rPr lang="fr-FR" dirty="0"/>
              <a:t>Services</a:t>
            </a:r>
          </a:p>
          <a:p>
            <a:pPr marL="342900" indent="-342900" algn="ctr">
              <a:buAutoNum type="arabicPeriod"/>
            </a:pPr>
            <a:endParaRPr lang="fr-FR" dirty="0"/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542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001E0-0666-B801-7C78-703B3A7E2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778DC65-BAFE-7EF2-4712-219F0FA09EB7}"/>
              </a:ext>
            </a:extLst>
          </p:cNvPr>
          <p:cNvSpPr txBox="1"/>
          <p:nvPr/>
        </p:nvSpPr>
        <p:spPr>
          <a:xfrm>
            <a:off x="727587" y="790443"/>
            <a:ext cx="10736826" cy="5932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7" algn="ctr"/>
            <a:endParaRPr lang="fr-FR" b="1" dirty="0"/>
          </a:p>
          <a:p>
            <a:pPr algn="ctr"/>
            <a:r>
              <a:rPr lang="fr-FR" b="1" dirty="0"/>
              <a:t>Structure du cas </a:t>
            </a:r>
          </a:p>
          <a:p>
            <a:pPr algn="ctr"/>
            <a:endParaRPr lang="fr-FR" b="1" dirty="0"/>
          </a:p>
          <a:p>
            <a:pPr algn="ctr"/>
            <a:r>
              <a:rPr lang="fr-FR" b="1" dirty="0"/>
              <a:t>5. Systèmes d’information et stratégie</a:t>
            </a:r>
          </a:p>
          <a:p>
            <a:pPr algn="ctr"/>
            <a:endParaRPr lang="fr-FR" dirty="0"/>
          </a:p>
          <a:p>
            <a:pPr lvl="8"/>
            <a:r>
              <a:rPr lang="fr-FR" dirty="0"/>
              <a:t>Enjeux </a:t>
            </a:r>
          </a:p>
          <a:p>
            <a:pPr lvl="8"/>
            <a:r>
              <a:rPr lang="fr-FR" dirty="0"/>
              <a:t>Fonction DSI </a:t>
            </a:r>
          </a:p>
          <a:p>
            <a:pPr lvl="8"/>
            <a:r>
              <a:rPr lang="fr-FR" dirty="0"/>
              <a:t>MOA/MOE</a:t>
            </a:r>
          </a:p>
          <a:p>
            <a:pPr lvl="8"/>
            <a:r>
              <a:rPr lang="fr-FR" dirty="0"/>
              <a:t>Gouvernance SI </a:t>
            </a:r>
          </a:p>
          <a:p>
            <a:pPr lvl="8"/>
            <a:r>
              <a:rPr lang="fr-FR" dirty="0"/>
              <a:t>Performance</a:t>
            </a:r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6. Projet informatique dans l’entreprise</a:t>
            </a:r>
          </a:p>
          <a:p>
            <a:pPr algn="ctr"/>
            <a:endParaRPr lang="fr-FR" dirty="0"/>
          </a:p>
          <a:p>
            <a:pPr lvl="8" algn="just"/>
            <a:r>
              <a:rPr lang="fr-FR" dirty="0"/>
              <a:t>Projet </a:t>
            </a:r>
          </a:p>
          <a:p>
            <a:pPr lvl="8" algn="just"/>
            <a:r>
              <a:rPr lang="fr-FR" dirty="0"/>
              <a:t>Parties prenantes</a:t>
            </a:r>
          </a:p>
          <a:p>
            <a:pPr lvl="8" algn="just"/>
            <a:r>
              <a:rPr lang="fr-FR" dirty="0"/>
              <a:t>Outils </a:t>
            </a:r>
          </a:p>
          <a:p>
            <a:pPr lvl="8" algn="just"/>
            <a:r>
              <a:rPr lang="fr-FR" dirty="0"/>
              <a:t>Documentation </a:t>
            </a:r>
          </a:p>
          <a:p>
            <a:pPr lvl="8" algn="just"/>
            <a:r>
              <a:rPr lang="fr-FR" dirty="0"/>
              <a:t>Risques</a:t>
            </a:r>
          </a:p>
          <a:p>
            <a:pPr lvl="8" algn="just"/>
            <a:r>
              <a:rPr lang="fr-FR" dirty="0"/>
              <a:t>Indicateurs</a:t>
            </a:r>
          </a:p>
          <a:p>
            <a:pPr marL="342900" indent="-342900" algn="ctr">
              <a:buAutoNum type="arabicPeriod"/>
            </a:pPr>
            <a:endParaRPr lang="fr-FR" dirty="0"/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590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95307-017F-3852-C7C5-80485CE3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040DBB7-FF89-6022-2CCE-0C4A3A1363C7}"/>
              </a:ext>
            </a:extLst>
          </p:cNvPr>
          <p:cNvSpPr txBox="1"/>
          <p:nvPr/>
        </p:nvSpPr>
        <p:spPr>
          <a:xfrm>
            <a:off x="727587" y="1046082"/>
            <a:ext cx="10736826" cy="537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7" algn="ctr"/>
            <a:endParaRPr lang="fr-FR" b="1" dirty="0"/>
          </a:p>
          <a:p>
            <a:pPr algn="ctr"/>
            <a:r>
              <a:rPr lang="fr-FR" b="1" dirty="0"/>
              <a:t>Structure du cas </a:t>
            </a:r>
          </a:p>
          <a:p>
            <a:pPr algn="ctr"/>
            <a:endParaRPr lang="fr-FR" b="1" dirty="0"/>
          </a:p>
          <a:p>
            <a:pPr algn="ctr"/>
            <a:r>
              <a:rPr lang="fr-FR" b="1" dirty="0"/>
              <a:t>7. Culture d’entreprise et posture professionnelle</a:t>
            </a:r>
          </a:p>
          <a:p>
            <a:pPr algn="ctr"/>
            <a:endParaRPr lang="fr-FR" dirty="0"/>
          </a:p>
          <a:p>
            <a:pPr lvl="8" algn="just"/>
            <a:r>
              <a:rPr lang="fr-FR" dirty="0"/>
              <a:t>Soft </a:t>
            </a:r>
            <a:r>
              <a:rPr lang="fr-FR" dirty="0" err="1"/>
              <a:t>skills</a:t>
            </a:r>
            <a:r>
              <a:rPr lang="fr-FR" dirty="0"/>
              <a:t> </a:t>
            </a:r>
          </a:p>
          <a:p>
            <a:pPr lvl="8" algn="just"/>
            <a:r>
              <a:rPr lang="fr-FR" dirty="0"/>
              <a:t>Communication interservices</a:t>
            </a:r>
          </a:p>
          <a:p>
            <a:pPr lvl="8" algn="just"/>
            <a:r>
              <a:rPr lang="fr-FR" dirty="0"/>
              <a:t>Intégration projet </a:t>
            </a:r>
          </a:p>
          <a:p>
            <a:pPr lvl="8" algn="just"/>
            <a:r>
              <a:rPr lang="fr-FR" dirty="0" err="1"/>
              <a:t>Reporting</a:t>
            </a:r>
            <a:endParaRPr lang="fr-FR" dirty="0"/>
          </a:p>
          <a:p>
            <a:pPr lvl="0" algn="ctr"/>
            <a:endParaRPr lang="fr-FR" dirty="0"/>
          </a:p>
          <a:p>
            <a:pPr algn="ctr"/>
            <a:r>
              <a:rPr lang="fr-FR" b="1" dirty="0"/>
              <a:t>Modalités pédagogiques proposées</a:t>
            </a:r>
          </a:p>
          <a:p>
            <a:pPr algn="ctr"/>
            <a:endParaRPr lang="fr-FR" dirty="0"/>
          </a:p>
          <a:p>
            <a:pPr lvl="5" algn="just"/>
            <a:r>
              <a:rPr lang="fr-FR" b="1" dirty="0">
                <a:solidFill>
                  <a:srgbClr val="C00000"/>
                </a:solidFill>
              </a:rPr>
              <a:t>Travail en groupe</a:t>
            </a:r>
            <a:r>
              <a:rPr lang="fr-FR" dirty="0">
                <a:solidFill>
                  <a:srgbClr val="C00000"/>
                </a:solidFill>
              </a:rPr>
              <a:t> : analyse SWOT, PESTEL, PORTER</a:t>
            </a:r>
          </a:p>
          <a:p>
            <a:pPr lvl="5" algn="just"/>
            <a:r>
              <a:rPr lang="fr-FR" b="1" dirty="0">
                <a:solidFill>
                  <a:srgbClr val="C00000"/>
                </a:solidFill>
              </a:rPr>
              <a:t>TD</a:t>
            </a:r>
            <a:r>
              <a:rPr lang="fr-FR" dirty="0">
                <a:solidFill>
                  <a:srgbClr val="C00000"/>
                </a:solidFill>
              </a:rPr>
              <a:t> : cartographie des parties prenantes, rédaction d’un cahier des charges simplifié</a:t>
            </a:r>
          </a:p>
          <a:p>
            <a:pPr lvl="5" algn="just"/>
            <a:r>
              <a:rPr lang="fr-FR" b="1" dirty="0">
                <a:solidFill>
                  <a:srgbClr val="C00000"/>
                </a:solidFill>
              </a:rPr>
              <a:t>Étude de cas</a:t>
            </a:r>
            <a:r>
              <a:rPr lang="fr-FR" dirty="0">
                <a:solidFill>
                  <a:srgbClr val="C00000"/>
                </a:solidFill>
              </a:rPr>
              <a:t> : simulation de comité de pilotage SI</a:t>
            </a:r>
          </a:p>
          <a:p>
            <a:pPr lvl="5" algn="just"/>
            <a:r>
              <a:rPr lang="fr-FR" b="1" dirty="0">
                <a:solidFill>
                  <a:srgbClr val="C00000"/>
                </a:solidFill>
              </a:rPr>
              <a:t>Restitution orale</a:t>
            </a:r>
            <a:r>
              <a:rPr lang="fr-FR" dirty="0">
                <a:solidFill>
                  <a:srgbClr val="C00000"/>
                </a:solidFill>
              </a:rPr>
              <a:t> : synthèse stratégique et recommandations</a:t>
            </a:r>
          </a:p>
          <a:p>
            <a:pPr lvl="8" algn="just"/>
            <a:endParaRPr lang="fr-FR" dirty="0"/>
          </a:p>
          <a:p>
            <a:pPr marL="342900" indent="-342900" algn="ctr">
              <a:buAutoNum type="arabicPeriod"/>
            </a:pPr>
            <a:endParaRPr lang="fr-FR" dirty="0"/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29845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C941-6254-B2B4-8603-CF3309B4A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823F84B-7F4F-F1DE-4F1A-CCE2276463EB}"/>
              </a:ext>
            </a:extLst>
          </p:cNvPr>
          <p:cNvSpPr txBox="1"/>
          <p:nvPr/>
        </p:nvSpPr>
        <p:spPr>
          <a:xfrm>
            <a:off x="894736" y="1277026"/>
            <a:ext cx="10658168" cy="5245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Structure du cas 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marL="342900" indent="-342900" algn="ctr">
              <a:buAutoNum type="arabicPeriod"/>
            </a:pPr>
            <a:r>
              <a:rPr lang="fr-FR" b="1" dirty="0">
                <a:solidFill>
                  <a:schemeClr val="bg2"/>
                </a:solidFill>
              </a:rPr>
              <a:t>Organisation stratégique &amp; objectifs</a:t>
            </a:r>
          </a:p>
          <a:p>
            <a:pPr marL="342900" indent="-342900" algn="ctr">
              <a:buAutoNum type="arabicPeriod"/>
            </a:pPr>
            <a:endParaRPr lang="fr-FR" b="1" dirty="0">
              <a:solidFill>
                <a:schemeClr val="bg2"/>
              </a:solidFill>
            </a:endParaRPr>
          </a:p>
          <a:p>
            <a:pPr lvl="4" algn="just"/>
            <a:r>
              <a:rPr lang="fr-FR" dirty="0">
                <a:solidFill>
                  <a:schemeClr val="bg2"/>
                </a:solidFill>
              </a:rPr>
              <a:t>Finalité : démocratiser le sport</a:t>
            </a:r>
          </a:p>
          <a:p>
            <a:pPr lvl="4" algn="just"/>
            <a:r>
              <a:rPr lang="fr-FR" dirty="0">
                <a:solidFill>
                  <a:schemeClr val="bg2"/>
                </a:solidFill>
              </a:rPr>
              <a:t>Business model : magasins + e-commerce + innovation produit</a:t>
            </a:r>
          </a:p>
          <a:p>
            <a:pPr lvl="4" algn="just"/>
            <a:r>
              <a:rPr lang="fr-FR" dirty="0">
                <a:solidFill>
                  <a:schemeClr val="bg2"/>
                </a:solidFill>
              </a:rPr>
              <a:t>DAS : sports individuels, sports collectifs, services digitaux</a:t>
            </a:r>
          </a:p>
          <a:p>
            <a:pPr lvl="4" algn="just"/>
            <a:r>
              <a:rPr lang="fr-FR" dirty="0">
                <a:solidFill>
                  <a:schemeClr val="bg2"/>
                </a:solidFill>
              </a:rPr>
              <a:t>FCS : prix accessible, innovation produit, proximité client</a:t>
            </a:r>
          </a:p>
          <a:p>
            <a:pPr lvl="4" algn="just"/>
            <a:r>
              <a:rPr lang="fr-FR" dirty="0">
                <a:solidFill>
                  <a:schemeClr val="bg2"/>
                </a:solidFill>
              </a:rPr>
              <a:t>Objectifs stratégiques : croissance durable, digitalisation, internationalisation</a:t>
            </a:r>
          </a:p>
          <a:p>
            <a:pPr lvl="4" algn="ctr"/>
            <a:endParaRPr lang="fr-FR" dirty="0">
              <a:solidFill>
                <a:schemeClr val="bg2"/>
              </a:solidFill>
            </a:endParaRPr>
          </a:p>
          <a:p>
            <a:pPr lvl="4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2. Valeurs et culture d’entreprise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4" algn="just"/>
            <a:r>
              <a:rPr lang="fr-FR" dirty="0">
                <a:solidFill>
                  <a:schemeClr val="bg2"/>
                </a:solidFill>
              </a:rPr>
              <a:t>Valeurs communiquées : vitalité, responsabilité, esprit d’équipe</a:t>
            </a:r>
          </a:p>
          <a:p>
            <a:pPr lvl="4" algn="just"/>
            <a:r>
              <a:rPr lang="fr-FR" dirty="0">
                <a:solidFill>
                  <a:schemeClr val="bg2"/>
                </a:solidFill>
              </a:rPr>
              <a:t>Valeurs vécues : autonomie, innovation terrain, culture du test</a:t>
            </a:r>
          </a:p>
          <a:p>
            <a:pPr lvl="4" algn="just"/>
            <a:r>
              <a:rPr lang="fr-FR" dirty="0">
                <a:solidFill>
                  <a:schemeClr val="bg2"/>
                </a:solidFill>
              </a:rPr>
              <a:t>Impact sur le management : management participatif, intrapreneuriat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167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F5E66-681D-EE75-AF1F-489781E7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E15E09F-EE69-932E-FEE9-6009D6B7C679}"/>
              </a:ext>
            </a:extLst>
          </p:cNvPr>
          <p:cNvSpPr txBox="1"/>
          <p:nvPr/>
        </p:nvSpPr>
        <p:spPr>
          <a:xfrm>
            <a:off x="894736" y="1277026"/>
            <a:ext cx="10658168" cy="552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Structure du cas 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3. Analyse de l’environnement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PESTEL : pression écologique, digitalisation, attentes sociétales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PORTER : concurrence forte, menace des substituts (marketplaces), pouvoir des clients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SWOT : forces (marque, R&amp;D), faiblesses (retard digital), opportunités (objets connectés), menaces (pure </a:t>
            </a:r>
            <a:r>
              <a:rPr lang="fr-FR" dirty="0" err="1">
                <a:solidFill>
                  <a:schemeClr val="bg2"/>
                </a:solidFill>
              </a:rPr>
              <a:t>players</a:t>
            </a:r>
            <a:r>
              <a:rPr lang="fr-FR" dirty="0">
                <a:solidFill>
                  <a:schemeClr val="bg2"/>
                </a:solidFill>
              </a:rPr>
              <a:t>)</a:t>
            </a:r>
          </a:p>
          <a:p>
            <a:pPr lvl="4" algn="just"/>
            <a:endParaRPr lang="fr-FR" dirty="0">
              <a:solidFill>
                <a:schemeClr val="bg2"/>
              </a:solidFill>
            </a:endParaRP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4. Étude du marché, clients et offre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Clientèle historique : familles, sportifs amateurs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Clientèle actuelle : utilisateurs mobiles, clients omnicanaux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Prospects : sportifs urbains, seniors, abonnés aux services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Gammes : marques propres (Quechua, </a:t>
            </a:r>
            <a:r>
              <a:rPr lang="fr-FR" dirty="0" err="1">
                <a:solidFill>
                  <a:schemeClr val="bg2"/>
                </a:solidFill>
              </a:rPr>
              <a:t>Domyos</a:t>
            </a:r>
            <a:r>
              <a:rPr lang="fr-FR" dirty="0">
                <a:solidFill>
                  <a:schemeClr val="bg2"/>
                </a:solidFill>
              </a:rPr>
              <a:t>), innovation (</a:t>
            </a:r>
            <a:r>
              <a:rPr lang="fr-FR" dirty="0" err="1">
                <a:solidFill>
                  <a:schemeClr val="bg2"/>
                </a:solidFill>
              </a:rPr>
              <a:t>Kiprun</a:t>
            </a:r>
            <a:r>
              <a:rPr lang="fr-FR" dirty="0">
                <a:solidFill>
                  <a:schemeClr val="bg2"/>
                </a:solidFill>
              </a:rPr>
              <a:t>, Van </a:t>
            </a:r>
            <a:r>
              <a:rPr lang="fr-FR" dirty="0" err="1">
                <a:solidFill>
                  <a:schemeClr val="bg2"/>
                </a:solidFill>
              </a:rPr>
              <a:t>Rysel</a:t>
            </a:r>
            <a:r>
              <a:rPr lang="fr-FR" dirty="0">
                <a:solidFill>
                  <a:schemeClr val="bg2"/>
                </a:solidFill>
              </a:rPr>
              <a:t>)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Services : appli Decathlon Coach, location, réparation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951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EA2A9-474A-BA4E-0E73-5B608E31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3300A6B-FCAF-D17E-0FE0-074FE561672E}"/>
              </a:ext>
            </a:extLst>
          </p:cNvPr>
          <p:cNvSpPr txBox="1"/>
          <p:nvPr/>
        </p:nvSpPr>
        <p:spPr>
          <a:xfrm>
            <a:off x="894736" y="1277026"/>
            <a:ext cx="10658168" cy="6076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Structure du cas 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5. Systèmes d’information et stratégie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6"/>
            <a:r>
              <a:rPr lang="fr-FR" dirty="0">
                <a:solidFill>
                  <a:schemeClr val="bg2"/>
                </a:solidFill>
              </a:rPr>
              <a:t>Enjeux : </a:t>
            </a:r>
            <a:r>
              <a:rPr lang="fr-FR" dirty="0" err="1">
                <a:solidFill>
                  <a:schemeClr val="bg2"/>
                </a:solidFill>
              </a:rPr>
              <a:t>omnicanalité</a:t>
            </a:r>
            <a:r>
              <a:rPr lang="fr-FR" dirty="0">
                <a:solidFill>
                  <a:schemeClr val="bg2"/>
                </a:solidFill>
              </a:rPr>
              <a:t>, personnalisation, logistique intelligente</a:t>
            </a:r>
          </a:p>
          <a:p>
            <a:pPr lvl="6"/>
            <a:r>
              <a:rPr lang="fr-FR" dirty="0">
                <a:solidFill>
                  <a:schemeClr val="bg2"/>
                </a:solidFill>
              </a:rPr>
              <a:t>Fonction DSI : pilotage des projets SI, cybersécurité, data</a:t>
            </a:r>
          </a:p>
          <a:p>
            <a:pPr lvl="6"/>
            <a:r>
              <a:rPr lang="fr-FR" dirty="0">
                <a:solidFill>
                  <a:schemeClr val="bg2"/>
                </a:solidFill>
              </a:rPr>
              <a:t>MOA/MOE : projets CRM, ERP, UX mobile</a:t>
            </a:r>
          </a:p>
          <a:p>
            <a:pPr lvl="6"/>
            <a:r>
              <a:rPr lang="fr-FR" dirty="0">
                <a:solidFill>
                  <a:schemeClr val="bg2"/>
                </a:solidFill>
              </a:rPr>
              <a:t>Gouvernance SI : alignement avec les métiers, comité digital</a:t>
            </a:r>
          </a:p>
          <a:p>
            <a:pPr lvl="6"/>
            <a:r>
              <a:rPr lang="fr-FR" dirty="0">
                <a:solidFill>
                  <a:schemeClr val="bg2"/>
                </a:solidFill>
              </a:rPr>
              <a:t>Performance : réduction des délais, satisfaction client, taux de conversion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6. Projet informatique dans l’entreprise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6" algn="just"/>
            <a:r>
              <a:rPr lang="fr-FR" dirty="0">
                <a:solidFill>
                  <a:schemeClr val="bg2"/>
                </a:solidFill>
              </a:rPr>
              <a:t>Projet : refonte du site e-commerce et intégration du CRM</a:t>
            </a:r>
          </a:p>
          <a:p>
            <a:pPr lvl="6" algn="just"/>
            <a:r>
              <a:rPr lang="fr-FR" dirty="0">
                <a:solidFill>
                  <a:schemeClr val="bg2"/>
                </a:solidFill>
              </a:rPr>
              <a:t>Parties prenantes : DSI, marketing, logistique, direction</a:t>
            </a:r>
          </a:p>
          <a:p>
            <a:pPr lvl="6" algn="just"/>
            <a:r>
              <a:rPr lang="fr-FR" dirty="0">
                <a:solidFill>
                  <a:schemeClr val="bg2"/>
                </a:solidFill>
              </a:rPr>
              <a:t>Outils : Jira, Teams, SharePoint, Trello</a:t>
            </a:r>
          </a:p>
          <a:p>
            <a:pPr lvl="6" algn="just"/>
            <a:r>
              <a:rPr lang="fr-FR" dirty="0">
                <a:solidFill>
                  <a:schemeClr val="bg2"/>
                </a:solidFill>
              </a:rPr>
              <a:t>Documentation : cahier des charges, </a:t>
            </a:r>
            <a:r>
              <a:rPr lang="fr-FR" dirty="0" err="1">
                <a:solidFill>
                  <a:schemeClr val="bg2"/>
                </a:solidFill>
              </a:rPr>
              <a:t>backlog</a:t>
            </a:r>
            <a:r>
              <a:rPr lang="fr-FR" dirty="0">
                <a:solidFill>
                  <a:schemeClr val="bg2"/>
                </a:solidFill>
              </a:rPr>
              <a:t>, guides utilisateurs</a:t>
            </a:r>
          </a:p>
          <a:p>
            <a:pPr lvl="6" algn="just"/>
            <a:r>
              <a:rPr lang="fr-FR" dirty="0">
                <a:solidFill>
                  <a:schemeClr val="bg2"/>
                </a:solidFill>
              </a:rPr>
              <a:t>Risques : retard, résistance au changement, sécurité</a:t>
            </a:r>
          </a:p>
          <a:p>
            <a:pPr lvl="6" algn="just"/>
            <a:r>
              <a:rPr lang="fr-FR" dirty="0">
                <a:solidFill>
                  <a:schemeClr val="bg2"/>
                </a:solidFill>
              </a:rPr>
              <a:t>Indicateurs : taux de rebond, NPS, disponibilité du site</a:t>
            </a:r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0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4C4F2-A57F-1D78-CCCD-04CAC68E1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8672448-6418-E802-8BFC-9CB701A31C2C}"/>
              </a:ext>
            </a:extLst>
          </p:cNvPr>
          <p:cNvSpPr txBox="1"/>
          <p:nvPr/>
        </p:nvSpPr>
        <p:spPr>
          <a:xfrm>
            <a:off x="894736" y="1277026"/>
            <a:ext cx="10658168" cy="5799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Structure du cas </a:t>
            </a:r>
          </a:p>
          <a:p>
            <a:pPr algn="ctr"/>
            <a:endParaRPr lang="fr-FR" b="1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7. Culture d’entreprise et posture professionnelle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Soft </a:t>
            </a:r>
            <a:r>
              <a:rPr lang="fr-FR" dirty="0" err="1">
                <a:solidFill>
                  <a:schemeClr val="bg2"/>
                </a:solidFill>
              </a:rPr>
              <a:t>skills</a:t>
            </a:r>
            <a:r>
              <a:rPr lang="fr-FR" dirty="0">
                <a:solidFill>
                  <a:schemeClr val="bg2"/>
                </a:solidFill>
              </a:rPr>
              <a:t> : agilité, écoute, esprit d’équipe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Communication interservices : ateliers, sprints, feedback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Intégration projet : </a:t>
            </a:r>
            <a:r>
              <a:rPr lang="fr-FR" dirty="0" err="1">
                <a:solidFill>
                  <a:schemeClr val="bg2"/>
                </a:solidFill>
              </a:rPr>
              <a:t>onboarding</a:t>
            </a:r>
            <a:r>
              <a:rPr lang="fr-FR" dirty="0">
                <a:solidFill>
                  <a:schemeClr val="bg2"/>
                </a:solidFill>
              </a:rPr>
              <a:t>, binômes, </a:t>
            </a:r>
            <a:r>
              <a:rPr lang="fr-FR" dirty="0" err="1">
                <a:solidFill>
                  <a:schemeClr val="bg2"/>
                </a:solidFill>
              </a:rPr>
              <a:t>co-conception</a:t>
            </a:r>
            <a:endParaRPr lang="fr-FR" dirty="0">
              <a:solidFill>
                <a:schemeClr val="bg2"/>
              </a:solidFill>
            </a:endParaRPr>
          </a:p>
          <a:p>
            <a:pPr lvl="5" algn="just"/>
            <a:r>
              <a:rPr lang="fr-FR" dirty="0" err="1">
                <a:solidFill>
                  <a:schemeClr val="bg2"/>
                </a:solidFill>
              </a:rPr>
              <a:t>Reporting</a:t>
            </a:r>
            <a:r>
              <a:rPr lang="fr-FR" dirty="0">
                <a:solidFill>
                  <a:schemeClr val="bg2"/>
                </a:solidFill>
              </a:rPr>
              <a:t> : tableaux de bord, synthèses hebdomadaires, comités de pilotage</a:t>
            </a: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lvl="0"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b="1" dirty="0">
                <a:solidFill>
                  <a:schemeClr val="bg2"/>
                </a:solidFill>
              </a:rPr>
              <a:t>Modalités correction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Travail en groupe</a:t>
            </a:r>
            <a:r>
              <a:rPr lang="fr-FR" dirty="0">
                <a:solidFill>
                  <a:schemeClr val="bg2"/>
                </a:solidFill>
              </a:rPr>
              <a:t> sous format TD sur l’étude de cas Decathlon</a:t>
            </a:r>
          </a:p>
          <a:p>
            <a:pPr lvl="5" algn="just"/>
            <a:r>
              <a:rPr lang="fr-FR" b="1" dirty="0">
                <a:solidFill>
                  <a:schemeClr val="bg2"/>
                </a:solidFill>
              </a:rPr>
              <a:t>Restitution orale</a:t>
            </a:r>
            <a:r>
              <a:rPr lang="fr-FR" dirty="0">
                <a:solidFill>
                  <a:schemeClr val="bg2"/>
                </a:solidFill>
              </a:rPr>
              <a:t> : synthèse stratégique et recommandations sur les notions choisies avec slides PPT</a:t>
            </a:r>
          </a:p>
          <a:p>
            <a:pPr lvl="5" algn="just"/>
            <a:r>
              <a:rPr lang="fr-FR" dirty="0">
                <a:solidFill>
                  <a:schemeClr val="bg2"/>
                </a:solidFill>
              </a:rPr>
              <a:t>QCM sur les notions de cours (moyenne de deux exercices)</a:t>
            </a:r>
          </a:p>
          <a:p>
            <a:pPr lvl="8" algn="just"/>
            <a:endParaRPr lang="fr-FR" dirty="0"/>
          </a:p>
          <a:p>
            <a:pPr marL="342900" indent="-342900" algn="ctr">
              <a:buAutoNum type="arabicPeriod"/>
            </a:pPr>
            <a:endParaRPr lang="fr-FR" dirty="0"/>
          </a:p>
          <a:p>
            <a:pPr lvl="8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  <a:p>
            <a:pPr lvl="6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360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9F97-DD88-5C12-F497-A1E2E9D04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 descr="Une image contenant léger, nuit&#10;&#10;Le contenu généré par l’IA peut être incorrect.">
            <a:extLst>
              <a:ext uri="{FF2B5EF4-FFF2-40B4-BE49-F238E27FC236}">
                <a16:creationId xmlns:a16="http://schemas.microsoft.com/office/drawing/2014/main" id="{8A9473B0-7E0C-6B55-BF63-E0E13AE22B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68096"/>
          <a:stretch>
            <a:fillRect/>
          </a:stretch>
        </p:blipFill>
        <p:spPr>
          <a:xfrm>
            <a:off x="248146" y="246585"/>
            <a:ext cx="11695707" cy="6364830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D13529-27F2-187C-0352-99654F921B71}"/>
              </a:ext>
            </a:extLst>
          </p:cNvPr>
          <p:cNvSpPr txBox="1"/>
          <p:nvPr/>
        </p:nvSpPr>
        <p:spPr>
          <a:xfrm>
            <a:off x="417546" y="4329781"/>
            <a:ext cx="1116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2"/>
                </a:solidFill>
              </a:rPr>
              <a:t>Conserver bien ces méthodes et outils qui </a:t>
            </a:r>
            <a:r>
              <a:rPr lang="fr-FR" sz="2400">
                <a:solidFill>
                  <a:schemeClr val="bg2"/>
                </a:solidFill>
              </a:rPr>
              <a:t>vous permettront </a:t>
            </a:r>
            <a:r>
              <a:rPr lang="fr-FR" sz="2400" dirty="0">
                <a:solidFill>
                  <a:schemeClr val="bg2"/>
                </a:solidFill>
              </a:rPr>
              <a:t>de faire l’analyse des entreprises pour lesquelles vous allez postuler dans le cadre de votre recherche d’alternance pour bien connaitre les caractéristiques des structures ciblées.</a:t>
            </a:r>
            <a:endParaRPr lang="fr-FR" sz="2400" noProof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09F00-5EA1-3CDF-B903-95C299E13F55}"/>
              </a:ext>
            </a:extLst>
          </p:cNvPr>
          <p:cNvSpPr txBox="1"/>
          <p:nvPr/>
        </p:nvSpPr>
        <p:spPr>
          <a:xfrm>
            <a:off x="4892271" y="3635391"/>
            <a:ext cx="2407455" cy="4327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400" spc="150" noProof="0" dirty="0"/>
              <a:t>Conclusion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34AF28-5A2F-DCCC-D58E-95F16F31F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01" y="459899"/>
            <a:ext cx="20684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SDV">
      <a:dk1>
        <a:srgbClr val="0F081A"/>
      </a:dk1>
      <a:lt1>
        <a:srgbClr val="CBC2FF"/>
      </a:lt1>
      <a:dk2>
        <a:srgbClr val="38008B"/>
      </a:dk2>
      <a:lt2>
        <a:srgbClr val="FFFFFF"/>
      </a:lt2>
      <a:accent1>
        <a:srgbClr val="CABFFF"/>
      </a:accent1>
      <a:accent2>
        <a:srgbClr val="EEEAFF"/>
      </a:accent2>
      <a:accent3>
        <a:srgbClr val="814CFF"/>
      </a:accent3>
      <a:accent4>
        <a:srgbClr val="FF6203"/>
      </a:accent4>
      <a:accent5>
        <a:srgbClr val="210051"/>
      </a:accent5>
      <a:accent6>
        <a:srgbClr val="EEEAFF"/>
      </a:accent6>
      <a:hlink>
        <a:srgbClr val="CABFFF"/>
      </a:hlink>
      <a:folHlink>
        <a:srgbClr val="F9CACA"/>
      </a:folHlink>
    </a:clrScheme>
    <a:fontScheme name="SDV">
      <a:majorFont>
        <a:latin typeface="Orbitron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6784</Words>
  <Application>Microsoft Office PowerPoint</Application>
  <PresentationFormat>Grand écran</PresentationFormat>
  <Paragraphs>1346</Paragraphs>
  <Slides>100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100</vt:i4>
      </vt:variant>
    </vt:vector>
  </HeadingPairs>
  <TitlesOfParts>
    <vt:vector size="105" baseType="lpstr">
      <vt:lpstr>Aptos</vt:lpstr>
      <vt:lpstr>Arial</vt:lpstr>
      <vt:lpstr>Inter</vt:lpstr>
      <vt:lpstr>Orbitron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POUYLEAU Christophe</dc:creator>
  <cp:lastModifiedBy>Hélène  LIONNET</cp:lastModifiedBy>
  <cp:revision>33</cp:revision>
  <dcterms:created xsi:type="dcterms:W3CDTF">2025-06-16T14:31:27Z</dcterms:created>
  <dcterms:modified xsi:type="dcterms:W3CDTF">2025-10-05T13:53:42Z</dcterms:modified>
</cp:coreProperties>
</file>